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0"/>
  </p:notesMasterIdLst>
  <p:sldIdLst>
    <p:sldId id="256" r:id="rId2"/>
    <p:sldId id="316" r:id="rId3"/>
    <p:sldId id="317" r:id="rId4"/>
    <p:sldId id="318" r:id="rId5"/>
    <p:sldId id="259" r:id="rId6"/>
    <p:sldId id="323" r:id="rId7"/>
    <p:sldId id="324" r:id="rId8"/>
    <p:sldId id="263" r:id="rId9"/>
  </p:sldIdLst>
  <p:sldSz cx="9144000" cy="5143500" type="screen16x9"/>
  <p:notesSz cx="6858000" cy="9144000"/>
  <p:embeddedFontLst>
    <p:embeddedFont>
      <p:font typeface="Barlow" panose="020B0604020202020204" charset="0"/>
      <p:regular r:id="rId11"/>
      <p:bold r:id="rId12"/>
      <p:italic r:id="rId13"/>
      <p:boldItalic r:id="rId14"/>
    </p:embeddedFont>
    <p:embeddedFont>
      <p:font typeface="Barlow Condensed SemiBold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ndara" panose="020E0502030303020204" pitchFamily="34" charset="0"/>
      <p:regular r:id="rId23"/>
      <p:bold r:id="rId24"/>
      <p:italic r:id="rId25"/>
      <p:boldItalic r:id="rId26"/>
    </p:embeddedFont>
    <p:embeddedFont>
      <p:font typeface="Overpass ExtraBold" panose="020B0604020202020204" charset="0"/>
      <p:bold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4BE9CD-2118-4E8D-9964-A7959DCA7D7F}">
  <a:tblStyle styleId="{934BE9CD-2118-4E8D-9964-A7959DCA7D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g8c65e1cec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4" name="Google Shape;1994;g8c65e1cec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g8ca612e88d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8" name="Google Shape;2038;g8ca612e88d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3432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g8ca612e88d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8" name="Google Shape;2038;g8ca612e88d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397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g899c503882_1_1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3" name="Google Shape;2013;g899c503882_1_1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" name="Google Shape;2662;g899c503882_1_23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3" name="Google Shape;2663;g899c503882_1_23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469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" name="Google Shape;2662;g899c503882_1_23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3" name="Google Shape;2663;g899c503882_1_23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4787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g899c503882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1" name="Google Shape;2111;g899c503882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843378" y="-150629"/>
            <a:ext cx="1568722" cy="1245341"/>
            <a:chOff x="2942485" y="-56344"/>
            <a:chExt cx="2092187" cy="166089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2942485" y="-56344"/>
              <a:ext cx="1873186" cy="790648"/>
              <a:chOff x="2942485" y="-56344"/>
              <a:chExt cx="1873186" cy="790648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2942524" y="-56344"/>
                <a:ext cx="1873147" cy="790648"/>
              </a:xfrm>
              <a:custGeom>
                <a:avLst/>
                <a:gdLst/>
                <a:ahLst/>
                <a:cxnLst/>
                <a:rect l="l" t="t" r="r" b="b"/>
                <a:pathLst>
                  <a:path w="1873147" h="790648" extrusionOk="0">
                    <a:moveTo>
                      <a:pt x="1852" y="785900"/>
                    </a:moveTo>
                    <a:cubicBezTo>
                      <a:pt x="2834" y="786704"/>
                      <a:pt x="4173" y="787240"/>
                      <a:pt x="5601" y="787329"/>
                    </a:cubicBezTo>
                    <a:cubicBezTo>
                      <a:pt x="7565" y="789472"/>
                      <a:pt x="10331" y="790812"/>
                      <a:pt x="14080" y="790633"/>
                    </a:cubicBezTo>
                    <a:cubicBezTo>
                      <a:pt x="133322" y="785364"/>
                      <a:pt x="251940" y="769738"/>
                      <a:pt x="368148" y="743931"/>
                    </a:cubicBezTo>
                    <a:cubicBezTo>
                      <a:pt x="371182" y="743306"/>
                      <a:pt x="374217" y="742591"/>
                      <a:pt x="377252" y="741966"/>
                    </a:cubicBezTo>
                    <a:cubicBezTo>
                      <a:pt x="388230" y="739466"/>
                      <a:pt x="399208" y="736966"/>
                      <a:pt x="410097" y="734197"/>
                    </a:cubicBezTo>
                    <a:cubicBezTo>
                      <a:pt x="412328" y="733751"/>
                      <a:pt x="414560" y="733215"/>
                      <a:pt x="416791" y="732590"/>
                    </a:cubicBezTo>
                    <a:cubicBezTo>
                      <a:pt x="567272" y="695443"/>
                      <a:pt x="713379" y="641150"/>
                      <a:pt x="851544" y="569891"/>
                    </a:cubicBezTo>
                    <a:cubicBezTo>
                      <a:pt x="854043" y="568552"/>
                      <a:pt x="856721" y="567302"/>
                      <a:pt x="859220" y="565873"/>
                    </a:cubicBezTo>
                    <a:cubicBezTo>
                      <a:pt x="880908" y="554621"/>
                      <a:pt x="902418" y="542923"/>
                      <a:pt x="923839" y="530690"/>
                    </a:cubicBezTo>
                    <a:cubicBezTo>
                      <a:pt x="924732" y="530243"/>
                      <a:pt x="925713" y="529708"/>
                      <a:pt x="926606" y="529172"/>
                    </a:cubicBezTo>
                    <a:cubicBezTo>
                      <a:pt x="929283" y="527654"/>
                      <a:pt x="932050" y="526046"/>
                      <a:pt x="934728" y="524439"/>
                    </a:cubicBezTo>
                    <a:cubicBezTo>
                      <a:pt x="1083156" y="438178"/>
                      <a:pt x="1213823" y="327450"/>
                      <a:pt x="1354665" y="229938"/>
                    </a:cubicBezTo>
                    <a:cubicBezTo>
                      <a:pt x="1497024" y="131354"/>
                      <a:pt x="1637865" y="69650"/>
                      <a:pt x="1803251" y="45361"/>
                    </a:cubicBezTo>
                    <a:cubicBezTo>
                      <a:pt x="1822262" y="49112"/>
                      <a:pt x="1841184" y="53398"/>
                      <a:pt x="1860284" y="58220"/>
                    </a:cubicBezTo>
                    <a:cubicBezTo>
                      <a:pt x="1868496" y="60274"/>
                      <a:pt x="1873405" y="53577"/>
                      <a:pt x="1873137" y="46969"/>
                    </a:cubicBezTo>
                    <a:cubicBezTo>
                      <a:pt x="1873137" y="43486"/>
                      <a:pt x="1871620" y="40003"/>
                      <a:pt x="1868407" y="37950"/>
                    </a:cubicBezTo>
                    <a:cubicBezTo>
                      <a:pt x="1869032" y="37860"/>
                      <a:pt x="1869745" y="37771"/>
                      <a:pt x="1870370" y="37682"/>
                    </a:cubicBezTo>
                    <a:cubicBezTo>
                      <a:pt x="1872601" y="37503"/>
                      <a:pt x="1873048" y="34021"/>
                      <a:pt x="1870638" y="33753"/>
                    </a:cubicBezTo>
                    <a:cubicBezTo>
                      <a:pt x="1861623" y="32592"/>
                      <a:pt x="1852430" y="31877"/>
                      <a:pt x="1843415" y="31163"/>
                    </a:cubicBezTo>
                    <a:cubicBezTo>
                      <a:pt x="1828956" y="27859"/>
                      <a:pt x="1814497" y="24823"/>
                      <a:pt x="1800038" y="22144"/>
                    </a:cubicBezTo>
                    <a:cubicBezTo>
                      <a:pt x="1484439" y="-38310"/>
                      <a:pt x="1174819" y="28841"/>
                      <a:pt x="889119" y="176985"/>
                    </a:cubicBezTo>
                    <a:cubicBezTo>
                      <a:pt x="742298" y="253066"/>
                      <a:pt x="604491" y="345131"/>
                      <a:pt x="468915" y="439696"/>
                    </a:cubicBezTo>
                    <a:cubicBezTo>
                      <a:pt x="466237" y="441571"/>
                      <a:pt x="463738" y="443268"/>
                      <a:pt x="461061" y="445143"/>
                    </a:cubicBezTo>
                    <a:cubicBezTo>
                      <a:pt x="460436" y="445590"/>
                      <a:pt x="459900" y="446036"/>
                      <a:pt x="459276" y="446394"/>
                    </a:cubicBezTo>
                    <a:cubicBezTo>
                      <a:pt x="452492" y="451037"/>
                      <a:pt x="445798" y="455770"/>
                      <a:pt x="439104" y="460592"/>
                    </a:cubicBezTo>
                    <a:cubicBezTo>
                      <a:pt x="435713" y="462913"/>
                      <a:pt x="432410" y="465235"/>
                      <a:pt x="429108" y="467646"/>
                    </a:cubicBezTo>
                    <a:cubicBezTo>
                      <a:pt x="360829" y="515599"/>
                      <a:pt x="292640" y="563998"/>
                      <a:pt x="224807" y="612664"/>
                    </a:cubicBezTo>
                    <a:cubicBezTo>
                      <a:pt x="154475" y="663206"/>
                      <a:pt x="77182" y="710177"/>
                      <a:pt x="12920" y="768845"/>
                    </a:cubicBezTo>
                    <a:cubicBezTo>
                      <a:pt x="12830" y="768845"/>
                      <a:pt x="12741" y="768934"/>
                      <a:pt x="12652" y="768845"/>
                    </a:cubicBezTo>
                    <a:cubicBezTo>
                      <a:pt x="8993" y="769023"/>
                      <a:pt x="6404" y="770720"/>
                      <a:pt x="4798" y="773042"/>
                    </a:cubicBezTo>
                    <a:cubicBezTo>
                      <a:pt x="3905" y="774381"/>
                      <a:pt x="3280" y="776078"/>
                      <a:pt x="3013" y="777774"/>
                    </a:cubicBezTo>
                    <a:cubicBezTo>
                      <a:pt x="2566" y="778131"/>
                      <a:pt x="2120" y="778578"/>
                      <a:pt x="1674" y="778935"/>
                    </a:cubicBezTo>
                    <a:cubicBezTo>
                      <a:pt x="-1004" y="781435"/>
                      <a:pt x="-111" y="784204"/>
                      <a:pt x="1852" y="78590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942485" y="-34200"/>
                <a:ext cx="1872908" cy="763845"/>
              </a:xfrm>
              <a:custGeom>
                <a:avLst/>
                <a:gdLst/>
                <a:ahLst/>
                <a:cxnLst/>
                <a:rect l="l" t="t" r="r" b="b"/>
                <a:pathLst>
                  <a:path w="1872908" h="763845" extrusionOk="0">
                    <a:moveTo>
                      <a:pt x="1534" y="756880"/>
                    </a:moveTo>
                    <a:cubicBezTo>
                      <a:pt x="1980" y="756523"/>
                      <a:pt x="2427" y="756077"/>
                      <a:pt x="2873" y="755720"/>
                    </a:cubicBezTo>
                    <a:cubicBezTo>
                      <a:pt x="3141" y="754023"/>
                      <a:pt x="3766" y="752326"/>
                      <a:pt x="4658" y="750987"/>
                    </a:cubicBezTo>
                    <a:cubicBezTo>
                      <a:pt x="143625" y="707856"/>
                      <a:pt x="274114" y="648295"/>
                      <a:pt x="400764" y="575340"/>
                    </a:cubicBezTo>
                    <a:cubicBezTo>
                      <a:pt x="445480" y="549622"/>
                      <a:pt x="489571" y="523101"/>
                      <a:pt x="533662" y="496401"/>
                    </a:cubicBezTo>
                    <a:cubicBezTo>
                      <a:pt x="495551" y="487382"/>
                      <a:pt x="462170" y="466219"/>
                      <a:pt x="428968" y="445591"/>
                    </a:cubicBezTo>
                    <a:cubicBezTo>
                      <a:pt x="432360" y="443270"/>
                      <a:pt x="435662" y="440948"/>
                      <a:pt x="438965" y="438537"/>
                    </a:cubicBezTo>
                    <a:cubicBezTo>
                      <a:pt x="447979" y="445145"/>
                      <a:pt x="456905" y="452199"/>
                      <a:pt x="466276" y="457557"/>
                    </a:cubicBezTo>
                    <a:cubicBezTo>
                      <a:pt x="490285" y="471220"/>
                      <a:pt x="518489" y="477203"/>
                      <a:pt x="542231" y="491133"/>
                    </a:cubicBezTo>
                    <a:cubicBezTo>
                      <a:pt x="551870" y="485329"/>
                      <a:pt x="561509" y="479524"/>
                      <a:pt x="571149" y="473720"/>
                    </a:cubicBezTo>
                    <a:cubicBezTo>
                      <a:pt x="533484" y="457914"/>
                      <a:pt x="496265" y="441216"/>
                      <a:pt x="459136" y="424339"/>
                    </a:cubicBezTo>
                    <a:cubicBezTo>
                      <a:pt x="459761" y="423892"/>
                      <a:pt x="460296" y="423446"/>
                      <a:pt x="460921" y="423089"/>
                    </a:cubicBezTo>
                    <a:cubicBezTo>
                      <a:pt x="463599" y="421213"/>
                      <a:pt x="466098" y="419517"/>
                      <a:pt x="468775" y="417641"/>
                    </a:cubicBezTo>
                    <a:cubicBezTo>
                      <a:pt x="506797" y="433983"/>
                      <a:pt x="545087" y="449878"/>
                      <a:pt x="583020" y="466398"/>
                    </a:cubicBezTo>
                    <a:cubicBezTo>
                      <a:pt x="763847" y="355937"/>
                      <a:pt x="943067" y="244406"/>
                      <a:pt x="1141388" y="165021"/>
                    </a:cubicBezTo>
                    <a:cubicBezTo>
                      <a:pt x="1279731" y="109657"/>
                      <a:pt x="1423161" y="65633"/>
                      <a:pt x="1569001" y="34915"/>
                    </a:cubicBezTo>
                    <a:cubicBezTo>
                      <a:pt x="1639868" y="20002"/>
                      <a:pt x="1720642" y="2590"/>
                      <a:pt x="1799810" y="0"/>
                    </a:cubicBezTo>
                    <a:cubicBezTo>
                      <a:pt x="1814269" y="2679"/>
                      <a:pt x="1828817" y="5715"/>
                      <a:pt x="1843187" y="9019"/>
                    </a:cubicBezTo>
                    <a:cubicBezTo>
                      <a:pt x="1852201" y="9733"/>
                      <a:pt x="1861394" y="10448"/>
                      <a:pt x="1870409" y="11609"/>
                    </a:cubicBezTo>
                    <a:cubicBezTo>
                      <a:pt x="1872819" y="11876"/>
                      <a:pt x="1872373" y="15359"/>
                      <a:pt x="1870141" y="15538"/>
                    </a:cubicBezTo>
                    <a:cubicBezTo>
                      <a:pt x="1869517" y="15627"/>
                      <a:pt x="1868802" y="15716"/>
                      <a:pt x="1868178" y="15806"/>
                    </a:cubicBezTo>
                    <a:cubicBezTo>
                      <a:pt x="1871391" y="17859"/>
                      <a:pt x="1872908" y="21431"/>
                      <a:pt x="1872908" y="24825"/>
                    </a:cubicBezTo>
                    <a:cubicBezTo>
                      <a:pt x="1861037" y="23128"/>
                      <a:pt x="1849077" y="21788"/>
                      <a:pt x="1836850" y="21163"/>
                    </a:cubicBezTo>
                    <a:cubicBezTo>
                      <a:pt x="1793116" y="18931"/>
                      <a:pt x="1749560" y="22056"/>
                      <a:pt x="1706183" y="27861"/>
                    </a:cubicBezTo>
                    <a:cubicBezTo>
                      <a:pt x="1620500" y="39291"/>
                      <a:pt x="1535441" y="57418"/>
                      <a:pt x="1451900" y="78849"/>
                    </a:cubicBezTo>
                    <a:cubicBezTo>
                      <a:pt x="1209667" y="141000"/>
                      <a:pt x="987605" y="244673"/>
                      <a:pt x="773575" y="368975"/>
                    </a:cubicBezTo>
                    <a:cubicBezTo>
                      <a:pt x="802493" y="427107"/>
                      <a:pt x="830519" y="485596"/>
                      <a:pt x="858991" y="543818"/>
                    </a:cubicBezTo>
                    <a:cubicBezTo>
                      <a:pt x="856402" y="545247"/>
                      <a:pt x="853814" y="546497"/>
                      <a:pt x="851315" y="547836"/>
                    </a:cubicBezTo>
                    <a:cubicBezTo>
                      <a:pt x="819095" y="491669"/>
                      <a:pt x="790355" y="432375"/>
                      <a:pt x="767863" y="372279"/>
                    </a:cubicBezTo>
                    <a:cubicBezTo>
                      <a:pt x="731805" y="393353"/>
                      <a:pt x="696014" y="414784"/>
                      <a:pt x="660402" y="436930"/>
                    </a:cubicBezTo>
                    <a:cubicBezTo>
                      <a:pt x="571952" y="491669"/>
                      <a:pt x="482074" y="549265"/>
                      <a:pt x="389340" y="601682"/>
                    </a:cubicBezTo>
                    <a:cubicBezTo>
                      <a:pt x="396748" y="638741"/>
                      <a:pt x="406298" y="674727"/>
                      <a:pt x="416562" y="710625"/>
                    </a:cubicBezTo>
                    <a:cubicBezTo>
                      <a:pt x="414331" y="711160"/>
                      <a:pt x="412189" y="711785"/>
                      <a:pt x="409868" y="712232"/>
                    </a:cubicBezTo>
                    <a:cubicBezTo>
                      <a:pt x="400407" y="676513"/>
                      <a:pt x="392464" y="640259"/>
                      <a:pt x="384431" y="604451"/>
                    </a:cubicBezTo>
                    <a:cubicBezTo>
                      <a:pt x="371221" y="611951"/>
                      <a:pt x="357923" y="619095"/>
                      <a:pt x="344624" y="626328"/>
                    </a:cubicBezTo>
                    <a:cubicBezTo>
                      <a:pt x="356048" y="657404"/>
                      <a:pt x="366848" y="688568"/>
                      <a:pt x="377023" y="720001"/>
                    </a:cubicBezTo>
                    <a:cubicBezTo>
                      <a:pt x="373988" y="720626"/>
                      <a:pt x="370954" y="721340"/>
                      <a:pt x="367919" y="721965"/>
                    </a:cubicBezTo>
                    <a:cubicBezTo>
                      <a:pt x="367205" y="720090"/>
                      <a:pt x="366580" y="718304"/>
                      <a:pt x="365955" y="716429"/>
                    </a:cubicBezTo>
                    <a:cubicBezTo>
                      <a:pt x="356137" y="687765"/>
                      <a:pt x="346766" y="659011"/>
                      <a:pt x="337841" y="629989"/>
                    </a:cubicBezTo>
                    <a:cubicBezTo>
                      <a:pt x="230469" y="687318"/>
                      <a:pt x="119170" y="736074"/>
                      <a:pt x="1802" y="763845"/>
                    </a:cubicBezTo>
                    <a:cubicBezTo>
                      <a:pt x="-72" y="762060"/>
                      <a:pt x="-965" y="759291"/>
                      <a:pt x="1534" y="7568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3490768" y="575826"/>
                <a:ext cx="56962" cy="37790"/>
              </a:xfrm>
              <a:custGeom>
                <a:avLst/>
                <a:gdLst/>
                <a:ahLst/>
                <a:cxnLst/>
                <a:rect l="l" t="t" r="r" b="b"/>
                <a:pathLst>
                  <a:path w="56962" h="37790" extrusionOk="0">
                    <a:moveTo>
                      <a:pt x="1445" y="22820"/>
                    </a:moveTo>
                    <a:cubicBezTo>
                      <a:pt x="5372" y="28624"/>
                      <a:pt x="10995" y="31661"/>
                      <a:pt x="16975" y="32553"/>
                    </a:cubicBezTo>
                    <a:cubicBezTo>
                      <a:pt x="22955" y="37108"/>
                      <a:pt x="29827" y="38894"/>
                      <a:pt x="37681" y="37108"/>
                    </a:cubicBezTo>
                    <a:cubicBezTo>
                      <a:pt x="47053" y="34965"/>
                      <a:pt x="57139" y="26303"/>
                      <a:pt x="56960" y="16034"/>
                    </a:cubicBezTo>
                    <a:cubicBezTo>
                      <a:pt x="56782" y="4514"/>
                      <a:pt x="44465" y="496"/>
                      <a:pt x="34825" y="49"/>
                    </a:cubicBezTo>
                    <a:cubicBezTo>
                      <a:pt x="23490" y="-486"/>
                      <a:pt x="12423" y="3353"/>
                      <a:pt x="3765" y="10676"/>
                    </a:cubicBezTo>
                    <a:cubicBezTo>
                      <a:pt x="285" y="13712"/>
                      <a:pt x="-1411" y="18534"/>
                      <a:pt x="1445" y="228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444893" y="607644"/>
                <a:ext cx="23899" cy="18495"/>
              </a:xfrm>
              <a:custGeom>
                <a:avLst/>
                <a:gdLst/>
                <a:ahLst/>
                <a:cxnLst/>
                <a:rect l="l" t="t" r="r" b="b"/>
                <a:pathLst>
                  <a:path w="23899" h="18495" extrusionOk="0">
                    <a:moveTo>
                      <a:pt x="4211" y="16541"/>
                    </a:moveTo>
                    <a:cubicBezTo>
                      <a:pt x="7602" y="18773"/>
                      <a:pt x="12333" y="19041"/>
                      <a:pt x="16081" y="17612"/>
                    </a:cubicBezTo>
                    <a:cubicBezTo>
                      <a:pt x="16528" y="17434"/>
                      <a:pt x="16795" y="17166"/>
                      <a:pt x="17242" y="16898"/>
                    </a:cubicBezTo>
                    <a:cubicBezTo>
                      <a:pt x="19652" y="16451"/>
                      <a:pt x="21972" y="14933"/>
                      <a:pt x="23043" y="12790"/>
                    </a:cubicBezTo>
                    <a:cubicBezTo>
                      <a:pt x="25185" y="8593"/>
                      <a:pt x="23043" y="4664"/>
                      <a:pt x="19562" y="2253"/>
                    </a:cubicBezTo>
                    <a:cubicBezTo>
                      <a:pt x="14207" y="-1319"/>
                      <a:pt x="5996" y="-694"/>
                      <a:pt x="1979" y="4486"/>
                    </a:cubicBezTo>
                    <a:cubicBezTo>
                      <a:pt x="-1502" y="8861"/>
                      <a:pt x="-163" y="13683"/>
                      <a:pt x="4211" y="1654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>
              <a:off x="4098733" y="86390"/>
              <a:ext cx="857413" cy="1518164"/>
              <a:chOff x="4098733" y="86390"/>
              <a:chExt cx="857413" cy="1518164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4098733" y="86390"/>
                <a:ext cx="857413" cy="1518164"/>
              </a:xfrm>
              <a:custGeom>
                <a:avLst/>
                <a:gdLst/>
                <a:ahLst/>
                <a:cxnLst/>
                <a:rect l="l" t="t" r="r" b="b"/>
                <a:pathLst>
                  <a:path w="857413" h="1518164" extrusionOk="0">
                    <a:moveTo>
                      <a:pt x="135" y="1509166"/>
                    </a:moveTo>
                    <a:cubicBezTo>
                      <a:pt x="492" y="1511577"/>
                      <a:pt x="1384" y="1513810"/>
                      <a:pt x="3169" y="1515328"/>
                    </a:cubicBezTo>
                    <a:cubicBezTo>
                      <a:pt x="6829" y="1518900"/>
                      <a:pt x="13969" y="1519703"/>
                      <a:pt x="26197" y="1514167"/>
                    </a:cubicBezTo>
                    <a:cubicBezTo>
                      <a:pt x="145261" y="1460678"/>
                      <a:pt x="251115" y="1366202"/>
                      <a:pt x="337245" y="1255742"/>
                    </a:cubicBezTo>
                    <a:cubicBezTo>
                      <a:pt x="339297" y="1253420"/>
                      <a:pt x="341082" y="1250920"/>
                      <a:pt x="342957" y="1248509"/>
                    </a:cubicBezTo>
                    <a:cubicBezTo>
                      <a:pt x="349651" y="1239847"/>
                      <a:pt x="356256" y="1231006"/>
                      <a:pt x="362682" y="1222077"/>
                    </a:cubicBezTo>
                    <a:cubicBezTo>
                      <a:pt x="363931" y="1220559"/>
                      <a:pt x="364913" y="1219041"/>
                      <a:pt x="365984" y="1217523"/>
                    </a:cubicBezTo>
                    <a:cubicBezTo>
                      <a:pt x="432032" y="1125815"/>
                      <a:pt x="484869" y="1025624"/>
                      <a:pt x="521285" y="929897"/>
                    </a:cubicBezTo>
                    <a:cubicBezTo>
                      <a:pt x="545205" y="867032"/>
                      <a:pt x="563502" y="801846"/>
                      <a:pt x="579478" y="735677"/>
                    </a:cubicBezTo>
                    <a:cubicBezTo>
                      <a:pt x="580371" y="731926"/>
                      <a:pt x="581352" y="728265"/>
                      <a:pt x="582245" y="724604"/>
                    </a:cubicBezTo>
                    <a:cubicBezTo>
                      <a:pt x="584476" y="714781"/>
                      <a:pt x="586797" y="704959"/>
                      <a:pt x="589028" y="695047"/>
                    </a:cubicBezTo>
                    <a:cubicBezTo>
                      <a:pt x="589653" y="692368"/>
                      <a:pt x="590278" y="689689"/>
                      <a:pt x="590902" y="686921"/>
                    </a:cubicBezTo>
                    <a:cubicBezTo>
                      <a:pt x="636243" y="487074"/>
                      <a:pt x="668642" y="282495"/>
                      <a:pt x="780476" y="111492"/>
                    </a:cubicBezTo>
                    <a:cubicBezTo>
                      <a:pt x="791990" y="93989"/>
                      <a:pt x="804218" y="76755"/>
                      <a:pt x="817427" y="60057"/>
                    </a:cubicBezTo>
                    <a:cubicBezTo>
                      <a:pt x="827245" y="47555"/>
                      <a:pt x="837777" y="35232"/>
                      <a:pt x="848666" y="23088"/>
                    </a:cubicBezTo>
                    <a:cubicBezTo>
                      <a:pt x="849558" y="22105"/>
                      <a:pt x="849469" y="21034"/>
                      <a:pt x="848934" y="20141"/>
                    </a:cubicBezTo>
                    <a:cubicBezTo>
                      <a:pt x="850183" y="19426"/>
                      <a:pt x="851433" y="18623"/>
                      <a:pt x="852772" y="17908"/>
                    </a:cubicBezTo>
                    <a:cubicBezTo>
                      <a:pt x="863928" y="11658"/>
                      <a:pt x="852861" y="-4862"/>
                      <a:pt x="841793" y="1388"/>
                    </a:cubicBezTo>
                    <a:cubicBezTo>
                      <a:pt x="590992" y="141138"/>
                      <a:pt x="417216" y="420280"/>
                      <a:pt x="313949" y="680938"/>
                    </a:cubicBezTo>
                    <a:cubicBezTo>
                      <a:pt x="287352" y="747910"/>
                      <a:pt x="267181" y="818098"/>
                      <a:pt x="248884" y="889267"/>
                    </a:cubicBezTo>
                    <a:cubicBezTo>
                      <a:pt x="248259" y="891589"/>
                      <a:pt x="247634" y="893821"/>
                      <a:pt x="247009" y="896143"/>
                    </a:cubicBezTo>
                    <a:cubicBezTo>
                      <a:pt x="241833" y="916324"/>
                      <a:pt x="236835" y="936505"/>
                      <a:pt x="231747" y="956776"/>
                    </a:cubicBezTo>
                    <a:cubicBezTo>
                      <a:pt x="231301" y="958651"/>
                      <a:pt x="230855" y="960526"/>
                      <a:pt x="230319" y="962401"/>
                    </a:cubicBezTo>
                    <a:cubicBezTo>
                      <a:pt x="182926" y="1153854"/>
                      <a:pt x="136871" y="1346289"/>
                      <a:pt x="3705" y="1496218"/>
                    </a:cubicBezTo>
                    <a:cubicBezTo>
                      <a:pt x="1117" y="1499344"/>
                      <a:pt x="-490" y="1504523"/>
                      <a:pt x="135" y="1509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098957" y="146536"/>
                <a:ext cx="817292" cy="1455181"/>
              </a:xfrm>
              <a:custGeom>
                <a:avLst/>
                <a:gdLst/>
                <a:ahLst/>
                <a:cxnLst/>
                <a:rect l="l" t="t" r="r" b="b"/>
                <a:pathLst>
                  <a:path w="817292" h="1455181" extrusionOk="0">
                    <a:moveTo>
                      <a:pt x="387716" y="893951"/>
                    </a:moveTo>
                    <a:cubicBezTo>
                      <a:pt x="335860" y="896273"/>
                      <a:pt x="281862" y="906810"/>
                      <a:pt x="230184" y="902345"/>
                    </a:cubicBezTo>
                    <a:cubicBezTo>
                      <a:pt x="230630" y="900470"/>
                      <a:pt x="231077" y="898594"/>
                      <a:pt x="231612" y="896719"/>
                    </a:cubicBezTo>
                    <a:cubicBezTo>
                      <a:pt x="283736" y="896094"/>
                      <a:pt x="337556" y="883860"/>
                      <a:pt x="389055" y="890558"/>
                    </a:cubicBezTo>
                    <a:cubicBezTo>
                      <a:pt x="395571" y="873234"/>
                      <a:pt x="401640" y="855643"/>
                      <a:pt x="407441" y="838051"/>
                    </a:cubicBezTo>
                    <a:cubicBezTo>
                      <a:pt x="370491" y="832783"/>
                      <a:pt x="331040" y="839391"/>
                      <a:pt x="293733" y="837962"/>
                    </a:cubicBezTo>
                    <a:cubicBezTo>
                      <a:pt x="278113" y="837337"/>
                      <a:pt x="262494" y="836712"/>
                      <a:pt x="246875" y="836087"/>
                    </a:cubicBezTo>
                    <a:cubicBezTo>
                      <a:pt x="247410" y="833765"/>
                      <a:pt x="248035" y="831533"/>
                      <a:pt x="248749" y="829211"/>
                    </a:cubicBezTo>
                    <a:cubicBezTo>
                      <a:pt x="270348" y="830372"/>
                      <a:pt x="292037" y="831443"/>
                      <a:pt x="313725" y="831979"/>
                    </a:cubicBezTo>
                    <a:cubicBezTo>
                      <a:pt x="345678" y="832693"/>
                      <a:pt x="377720" y="826800"/>
                      <a:pt x="409137" y="833140"/>
                    </a:cubicBezTo>
                    <a:cubicBezTo>
                      <a:pt x="431986" y="763131"/>
                      <a:pt x="469651" y="602218"/>
                      <a:pt x="470900" y="596950"/>
                    </a:cubicBezTo>
                    <a:cubicBezTo>
                      <a:pt x="502942" y="453717"/>
                      <a:pt x="538822" y="306645"/>
                      <a:pt x="627094" y="186273"/>
                    </a:cubicBezTo>
                    <a:cubicBezTo>
                      <a:pt x="680021" y="114211"/>
                      <a:pt x="747764" y="56078"/>
                      <a:pt x="817293" y="0"/>
                    </a:cubicBezTo>
                    <a:cubicBezTo>
                      <a:pt x="804083" y="16788"/>
                      <a:pt x="791766" y="34022"/>
                      <a:pt x="780342" y="51435"/>
                    </a:cubicBezTo>
                    <a:cubicBezTo>
                      <a:pt x="724648" y="98494"/>
                      <a:pt x="671988" y="148411"/>
                      <a:pt x="629861" y="208865"/>
                    </a:cubicBezTo>
                    <a:cubicBezTo>
                      <a:pt x="552299" y="320219"/>
                      <a:pt x="518294" y="452378"/>
                      <a:pt x="488662" y="583644"/>
                    </a:cubicBezTo>
                    <a:lnTo>
                      <a:pt x="489287" y="583734"/>
                    </a:lnTo>
                    <a:cubicBezTo>
                      <a:pt x="523381" y="597485"/>
                      <a:pt x="557208" y="612041"/>
                      <a:pt x="590768" y="626864"/>
                    </a:cubicBezTo>
                    <a:cubicBezTo>
                      <a:pt x="590143" y="629543"/>
                      <a:pt x="589518" y="632222"/>
                      <a:pt x="588893" y="634990"/>
                    </a:cubicBezTo>
                    <a:cubicBezTo>
                      <a:pt x="554620" y="621060"/>
                      <a:pt x="520704" y="606504"/>
                      <a:pt x="486966" y="591235"/>
                    </a:cubicBezTo>
                    <a:cubicBezTo>
                      <a:pt x="485003" y="600164"/>
                      <a:pt x="482949" y="609005"/>
                      <a:pt x="480986" y="618024"/>
                    </a:cubicBezTo>
                    <a:cubicBezTo>
                      <a:pt x="515170" y="631686"/>
                      <a:pt x="548729" y="647760"/>
                      <a:pt x="582110" y="664547"/>
                    </a:cubicBezTo>
                    <a:cubicBezTo>
                      <a:pt x="581217" y="668298"/>
                      <a:pt x="580236" y="671959"/>
                      <a:pt x="579343" y="675620"/>
                    </a:cubicBezTo>
                    <a:cubicBezTo>
                      <a:pt x="544891" y="660350"/>
                      <a:pt x="511243" y="644009"/>
                      <a:pt x="479380" y="625257"/>
                    </a:cubicBezTo>
                    <a:cubicBezTo>
                      <a:pt x="475631" y="641866"/>
                      <a:pt x="471971" y="658475"/>
                      <a:pt x="468223" y="674995"/>
                    </a:cubicBezTo>
                    <a:cubicBezTo>
                      <a:pt x="433503" y="826264"/>
                      <a:pt x="385039" y="961727"/>
                      <a:pt x="302122" y="1091744"/>
                    </a:cubicBezTo>
                    <a:cubicBezTo>
                      <a:pt x="320687" y="1111300"/>
                      <a:pt x="340412" y="1129695"/>
                      <a:pt x="358620" y="1149787"/>
                    </a:cubicBezTo>
                    <a:cubicBezTo>
                      <a:pt x="360851" y="1152287"/>
                      <a:pt x="363261" y="1154787"/>
                      <a:pt x="365849" y="1157288"/>
                    </a:cubicBezTo>
                    <a:cubicBezTo>
                      <a:pt x="364778" y="1158806"/>
                      <a:pt x="363797" y="1160324"/>
                      <a:pt x="362547" y="1161842"/>
                    </a:cubicBezTo>
                    <a:cubicBezTo>
                      <a:pt x="356032" y="1156127"/>
                      <a:pt x="349605" y="1150590"/>
                      <a:pt x="344339" y="1145233"/>
                    </a:cubicBezTo>
                    <a:cubicBezTo>
                      <a:pt x="328720" y="1129427"/>
                      <a:pt x="314350" y="1112371"/>
                      <a:pt x="299088" y="1096476"/>
                    </a:cubicBezTo>
                    <a:cubicBezTo>
                      <a:pt x="295250" y="1102459"/>
                      <a:pt x="291412" y="1108442"/>
                      <a:pt x="287396" y="1114425"/>
                    </a:cubicBezTo>
                    <a:cubicBezTo>
                      <a:pt x="285878" y="1116568"/>
                      <a:pt x="284450" y="1118801"/>
                      <a:pt x="282933" y="1121122"/>
                    </a:cubicBezTo>
                    <a:cubicBezTo>
                      <a:pt x="303551" y="1142643"/>
                      <a:pt x="322651" y="1166128"/>
                      <a:pt x="342911" y="1188363"/>
                    </a:cubicBezTo>
                    <a:cubicBezTo>
                      <a:pt x="341037" y="1190774"/>
                      <a:pt x="339252" y="1193274"/>
                      <a:pt x="337199" y="1195596"/>
                    </a:cubicBezTo>
                    <a:cubicBezTo>
                      <a:pt x="316046" y="1174432"/>
                      <a:pt x="296589" y="1150769"/>
                      <a:pt x="278024" y="1128534"/>
                    </a:cubicBezTo>
                    <a:cubicBezTo>
                      <a:pt x="200195" y="1244977"/>
                      <a:pt x="118528" y="1373207"/>
                      <a:pt x="3035" y="1455182"/>
                    </a:cubicBezTo>
                    <a:cubicBezTo>
                      <a:pt x="1250" y="1453664"/>
                      <a:pt x="357" y="1451431"/>
                      <a:pt x="0" y="1449020"/>
                    </a:cubicBezTo>
                    <a:cubicBezTo>
                      <a:pt x="121563" y="1340346"/>
                      <a:pt x="216261" y="1203186"/>
                      <a:pt x="302926" y="1065758"/>
                    </a:cubicBezTo>
                    <a:cubicBezTo>
                      <a:pt x="337913" y="1010305"/>
                      <a:pt x="365225" y="952887"/>
                      <a:pt x="387716" y="8939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374064" y="894688"/>
                <a:ext cx="41940" cy="46363"/>
              </a:xfrm>
              <a:custGeom>
                <a:avLst/>
                <a:gdLst/>
                <a:ahLst/>
                <a:cxnLst/>
                <a:rect l="l" t="t" r="r" b="b"/>
                <a:pathLst>
                  <a:path w="41940" h="46363" extrusionOk="0">
                    <a:moveTo>
                      <a:pt x="597" y="38642"/>
                    </a:moveTo>
                    <a:cubicBezTo>
                      <a:pt x="1578" y="43911"/>
                      <a:pt x="6487" y="47125"/>
                      <a:pt x="11039" y="45875"/>
                    </a:cubicBezTo>
                    <a:cubicBezTo>
                      <a:pt x="13360" y="46768"/>
                      <a:pt x="15948" y="46500"/>
                      <a:pt x="18001" y="44536"/>
                    </a:cubicBezTo>
                    <a:cubicBezTo>
                      <a:pt x="31478" y="50429"/>
                      <a:pt x="50578" y="16675"/>
                      <a:pt x="37637" y="4174"/>
                    </a:cubicBezTo>
                    <a:cubicBezTo>
                      <a:pt x="30318" y="-2881"/>
                      <a:pt x="18001" y="-113"/>
                      <a:pt x="11039" y="5960"/>
                    </a:cubicBezTo>
                    <a:cubicBezTo>
                      <a:pt x="2114" y="13818"/>
                      <a:pt x="-1546" y="27123"/>
                      <a:pt x="597" y="386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397860" y="846063"/>
                <a:ext cx="29777" cy="27046"/>
              </a:xfrm>
              <a:custGeom>
                <a:avLst/>
                <a:gdLst/>
                <a:ahLst/>
                <a:cxnLst/>
                <a:rect l="l" t="t" r="r" b="b"/>
                <a:pathLst>
                  <a:path w="29777" h="27046" extrusionOk="0">
                    <a:moveTo>
                      <a:pt x="720" y="18241"/>
                    </a:moveTo>
                    <a:cubicBezTo>
                      <a:pt x="3755" y="27081"/>
                      <a:pt x="13483" y="29046"/>
                      <a:pt x="21159" y="25116"/>
                    </a:cubicBezTo>
                    <a:cubicBezTo>
                      <a:pt x="22141" y="24581"/>
                      <a:pt x="23122" y="24134"/>
                      <a:pt x="24104" y="23598"/>
                    </a:cubicBezTo>
                    <a:cubicBezTo>
                      <a:pt x="29102" y="21009"/>
                      <a:pt x="30888" y="13597"/>
                      <a:pt x="29102" y="8686"/>
                    </a:cubicBezTo>
                    <a:cubicBezTo>
                      <a:pt x="27228" y="3328"/>
                      <a:pt x="21695" y="-333"/>
                      <a:pt x="15982" y="24"/>
                    </a:cubicBezTo>
                    <a:cubicBezTo>
                      <a:pt x="14911" y="113"/>
                      <a:pt x="13751" y="203"/>
                      <a:pt x="12680" y="292"/>
                    </a:cubicBezTo>
                    <a:cubicBezTo>
                      <a:pt x="3844" y="828"/>
                      <a:pt x="-2136" y="9936"/>
                      <a:pt x="720" y="1824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3310709" y="-34564"/>
              <a:ext cx="1723963" cy="1391012"/>
              <a:chOff x="3310709" y="-34564"/>
              <a:chExt cx="1723963" cy="1391012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3310709" y="-34564"/>
                <a:ext cx="1723944" cy="1391012"/>
              </a:xfrm>
              <a:custGeom>
                <a:avLst/>
                <a:gdLst/>
                <a:ahLst/>
                <a:cxnLst/>
                <a:rect l="l" t="t" r="r" b="b"/>
                <a:pathLst>
                  <a:path w="1723944" h="1391012" extrusionOk="0">
                    <a:moveTo>
                      <a:pt x="1837" y="1384644"/>
                    </a:moveTo>
                    <a:cubicBezTo>
                      <a:pt x="4514" y="1389466"/>
                      <a:pt x="10048" y="1392592"/>
                      <a:pt x="16296" y="1390181"/>
                    </a:cubicBezTo>
                    <a:cubicBezTo>
                      <a:pt x="135360" y="1343121"/>
                      <a:pt x="249783" y="1287221"/>
                      <a:pt x="359207" y="1222749"/>
                    </a:cubicBezTo>
                    <a:cubicBezTo>
                      <a:pt x="362242" y="1220963"/>
                      <a:pt x="365365" y="1219177"/>
                      <a:pt x="368489" y="1217302"/>
                    </a:cubicBezTo>
                    <a:cubicBezTo>
                      <a:pt x="377147" y="1212123"/>
                      <a:pt x="385805" y="1206943"/>
                      <a:pt x="394462" y="1201586"/>
                    </a:cubicBezTo>
                    <a:cubicBezTo>
                      <a:pt x="397140" y="1200068"/>
                      <a:pt x="399728" y="1198371"/>
                      <a:pt x="402316" y="1196674"/>
                    </a:cubicBezTo>
                    <a:cubicBezTo>
                      <a:pt x="574486" y="1090590"/>
                      <a:pt x="733178" y="963252"/>
                      <a:pt x="875627" y="817252"/>
                    </a:cubicBezTo>
                    <a:cubicBezTo>
                      <a:pt x="877501" y="815377"/>
                      <a:pt x="879286" y="813501"/>
                      <a:pt x="881071" y="811626"/>
                    </a:cubicBezTo>
                    <a:cubicBezTo>
                      <a:pt x="883124" y="809572"/>
                      <a:pt x="885177" y="807429"/>
                      <a:pt x="887140" y="805286"/>
                    </a:cubicBezTo>
                    <a:cubicBezTo>
                      <a:pt x="899279" y="792695"/>
                      <a:pt x="911328" y="780104"/>
                      <a:pt x="923377" y="767335"/>
                    </a:cubicBezTo>
                    <a:cubicBezTo>
                      <a:pt x="925341" y="765281"/>
                      <a:pt x="927215" y="763227"/>
                      <a:pt x="929179" y="761173"/>
                    </a:cubicBezTo>
                    <a:cubicBezTo>
                      <a:pt x="1037532" y="645266"/>
                      <a:pt x="1139548" y="523465"/>
                      <a:pt x="1246920" y="406665"/>
                    </a:cubicBezTo>
                    <a:cubicBezTo>
                      <a:pt x="1370001" y="272987"/>
                      <a:pt x="1511378" y="106002"/>
                      <a:pt x="1688456" y="45191"/>
                    </a:cubicBezTo>
                    <a:cubicBezTo>
                      <a:pt x="1692473" y="44387"/>
                      <a:pt x="1696489" y="43316"/>
                      <a:pt x="1699881" y="41619"/>
                    </a:cubicBezTo>
                    <a:cubicBezTo>
                      <a:pt x="1702737" y="40280"/>
                      <a:pt x="1704522" y="38047"/>
                      <a:pt x="1705504" y="35636"/>
                    </a:cubicBezTo>
                    <a:cubicBezTo>
                      <a:pt x="1707825" y="34565"/>
                      <a:pt x="1709967" y="33047"/>
                      <a:pt x="1711573" y="30546"/>
                    </a:cubicBezTo>
                    <a:cubicBezTo>
                      <a:pt x="1711751" y="30278"/>
                      <a:pt x="1711662" y="30100"/>
                      <a:pt x="1711841" y="29832"/>
                    </a:cubicBezTo>
                    <a:cubicBezTo>
                      <a:pt x="1719427" y="28760"/>
                      <a:pt x="1723265" y="23135"/>
                      <a:pt x="1723890" y="16973"/>
                    </a:cubicBezTo>
                    <a:cubicBezTo>
                      <a:pt x="1724336" y="11347"/>
                      <a:pt x="1722016" y="5275"/>
                      <a:pt x="1717107" y="2239"/>
                    </a:cubicBezTo>
                    <a:cubicBezTo>
                      <a:pt x="1714786" y="721"/>
                      <a:pt x="1711751" y="-83"/>
                      <a:pt x="1708271" y="7"/>
                    </a:cubicBezTo>
                    <a:cubicBezTo>
                      <a:pt x="1663465" y="2061"/>
                      <a:pt x="1619553" y="8222"/>
                      <a:pt x="1576800" y="17598"/>
                    </a:cubicBezTo>
                    <a:cubicBezTo>
                      <a:pt x="1561360" y="21081"/>
                      <a:pt x="1546097" y="24831"/>
                      <a:pt x="1530925" y="29207"/>
                    </a:cubicBezTo>
                    <a:cubicBezTo>
                      <a:pt x="1439529" y="54835"/>
                      <a:pt x="1352507" y="95197"/>
                      <a:pt x="1269501" y="143953"/>
                    </a:cubicBezTo>
                    <a:cubicBezTo>
                      <a:pt x="1114290" y="235304"/>
                      <a:pt x="963987" y="346568"/>
                      <a:pt x="826894" y="463279"/>
                    </a:cubicBezTo>
                    <a:cubicBezTo>
                      <a:pt x="720326" y="554005"/>
                      <a:pt x="626699" y="660089"/>
                      <a:pt x="534501" y="766442"/>
                    </a:cubicBezTo>
                    <a:cubicBezTo>
                      <a:pt x="532269" y="768942"/>
                      <a:pt x="530127" y="771442"/>
                      <a:pt x="527985" y="773853"/>
                    </a:cubicBezTo>
                    <a:cubicBezTo>
                      <a:pt x="518524" y="784748"/>
                      <a:pt x="509153" y="795553"/>
                      <a:pt x="499781" y="806447"/>
                    </a:cubicBezTo>
                    <a:lnTo>
                      <a:pt x="499692" y="806447"/>
                    </a:lnTo>
                    <a:cubicBezTo>
                      <a:pt x="497461" y="809215"/>
                      <a:pt x="495050" y="811805"/>
                      <a:pt x="492819" y="814484"/>
                    </a:cubicBezTo>
                    <a:lnTo>
                      <a:pt x="492730" y="814484"/>
                    </a:lnTo>
                    <a:cubicBezTo>
                      <a:pt x="473094" y="837165"/>
                      <a:pt x="453548" y="859668"/>
                      <a:pt x="433734" y="881992"/>
                    </a:cubicBezTo>
                    <a:cubicBezTo>
                      <a:pt x="289857" y="1044512"/>
                      <a:pt x="146784" y="1207658"/>
                      <a:pt x="2997" y="1370267"/>
                    </a:cubicBezTo>
                    <a:cubicBezTo>
                      <a:pt x="1926" y="1371428"/>
                      <a:pt x="1212" y="1372768"/>
                      <a:pt x="677" y="1374107"/>
                    </a:cubicBezTo>
                    <a:lnTo>
                      <a:pt x="677" y="1374196"/>
                    </a:lnTo>
                    <a:cubicBezTo>
                      <a:pt x="-573" y="1377679"/>
                      <a:pt x="-38" y="1381429"/>
                      <a:pt x="1837" y="138464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310709" y="-32414"/>
                <a:ext cx="1723963" cy="1382404"/>
              </a:xfrm>
              <a:custGeom>
                <a:avLst/>
                <a:gdLst/>
                <a:ahLst/>
                <a:cxnLst/>
                <a:rect l="l" t="t" r="r" b="b"/>
                <a:pathLst>
                  <a:path w="1723963" h="1382404" extrusionOk="0">
                    <a:moveTo>
                      <a:pt x="677" y="1371957"/>
                    </a:moveTo>
                    <a:lnTo>
                      <a:pt x="677" y="1371957"/>
                    </a:lnTo>
                    <a:cubicBezTo>
                      <a:pt x="142232" y="1295519"/>
                      <a:pt x="264598" y="1197382"/>
                      <a:pt x="380895" y="1084511"/>
                    </a:cubicBezTo>
                    <a:cubicBezTo>
                      <a:pt x="461491" y="1006376"/>
                      <a:pt x="539320" y="925562"/>
                      <a:pt x="618756" y="846356"/>
                    </a:cubicBezTo>
                    <a:cubicBezTo>
                      <a:pt x="577878" y="838587"/>
                      <a:pt x="531377" y="829836"/>
                      <a:pt x="492819" y="812334"/>
                    </a:cubicBezTo>
                    <a:cubicBezTo>
                      <a:pt x="495050" y="809655"/>
                      <a:pt x="497371" y="807065"/>
                      <a:pt x="499692" y="804297"/>
                    </a:cubicBezTo>
                    <a:lnTo>
                      <a:pt x="499781" y="804297"/>
                    </a:lnTo>
                    <a:cubicBezTo>
                      <a:pt x="541284" y="812512"/>
                      <a:pt x="583501" y="828943"/>
                      <a:pt x="623486" y="840819"/>
                    </a:cubicBezTo>
                    <a:cubicBezTo>
                      <a:pt x="623665" y="840819"/>
                      <a:pt x="623843" y="840998"/>
                      <a:pt x="623932" y="841087"/>
                    </a:cubicBezTo>
                    <a:cubicBezTo>
                      <a:pt x="633661" y="831354"/>
                      <a:pt x="643568" y="821710"/>
                      <a:pt x="653297" y="812066"/>
                    </a:cubicBezTo>
                    <a:cubicBezTo>
                      <a:pt x="611615" y="798493"/>
                      <a:pt x="569755" y="785098"/>
                      <a:pt x="527985" y="771704"/>
                    </a:cubicBezTo>
                    <a:cubicBezTo>
                      <a:pt x="530127" y="769203"/>
                      <a:pt x="532269" y="766703"/>
                      <a:pt x="534501" y="764292"/>
                    </a:cubicBezTo>
                    <a:cubicBezTo>
                      <a:pt x="576093" y="776526"/>
                      <a:pt x="617238" y="791706"/>
                      <a:pt x="656421" y="809119"/>
                    </a:cubicBezTo>
                    <a:cubicBezTo>
                      <a:pt x="676146" y="789742"/>
                      <a:pt x="695960" y="770364"/>
                      <a:pt x="716042" y="751344"/>
                    </a:cubicBezTo>
                    <a:cubicBezTo>
                      <a:pt x="835106" y="638205"/>
                      <a:pt x="958989" y="530334"/>
                      <a:pt x="1086086" y="426303"/>
                    </a:cubicBezTo>
                    <a:cubicBezTo>
                      <a:pt x="1214432" y="321290"/>
                      <a:pt x="1345902" y="218956"/>
                      <a:pt x="1482906" y="125462"/>
                    </a:cubicBezTo>
                    <a:cubicBezTo>
                      <a:pt x="1556361" y="75367"/>
                      <a:pt x="1633923" y="29647"/>
                      <a:pt x="1717107" y="0"/>
                    </a:cubicBezTo>
                    <a:cubicBezTo>
                      <a:pt x="1722016" y="3036"/>
                      <a:pt x="1724426" y="9108"/>
                      <a:pt x="1723890" y="14734"/>
                    </a:cubicBezTo>
                    <a:cubicBezTo>
                      <a:pt x="1603398" y="56793"/>
                      <a:pt x="1495312" y="134303"/>
                      <a:pt x="1392225" y="209223"/>
                    </a:cubicBezTo>
                    <a:cubicBezTo>
                      <a:pt x="1210505" y="341561"/>
                      <a:pt x="1035926" y="483453"/>
                      <a:pt x="868397" y="633204"/>
                    </a:cubicBezTo>
                    <a:cubicBezTo>
                      <a:pt x="889282" y="674817"/>
                      <a:pt x="908650" y="717054"/>
                      <a:pt x="929179" y="758845"/>
                    </a:cubicBezTo>
                    <a:cubicBezTo>
                      <a:pt x="927215" y="760899"/>
                      <a:pt x="925341" y="762953"/>
                      <a:pt x="923377" y="765006"/>
                    </a:cubicBezTo>
                    <a:cubicBezTo>
                      <a:pt x="901421" y="723751"/>
                      <a:pt x="881874" y="680710"/>
                      <a:pt x="862328" y="638651"/>
                    </a:cubicBezTo>
                    <a:cubicBezTo>
                      <a:pt x="847601" y="651778"/>
                      <a:pt x="833053" y="665083"/>
                      <a:pt x="818505" y="678388"/>
                    </a:cubicBezTo>
                    <a:cubicBezTo>
                      <a:pt x="841532" y="719554"/>
                      <a:pt x="866077" y="760542"/>
                      <a:pt x="887140" y="802958"/>
                    </a:cubicBezTo>
                    <a:cubicBezTo>
                      <a:pt x="885177" y="805101"/>
                      <a:pt x="883124" y="807244"/>
                      <a:pt x="881071" y="809298"/>
                    </a:cubicBezTo>
                    <a:cubicBezTo>
                      <a:pt x="856437" y="768400"/>
                      <a:pt x="835106" y="725359"/>
                      <a:pt x="812882" y="683478"/>
                    </a:cubicBezTo>
                    <a:cubicBezTo>
                      <a:pt x="748173" y="742504"/>
                      <a:pt x="684446" y="802690"/>
                      <a:pt x="622147" y="864215"/>
                    </a:cubicBezTo>
                    <a:cubicBezTo>
                      <a:pt x="537535" y="947529"/>
                      <a:pt x="453369" y="1038433"/>
                      <a:pt x="363759" y="1123444"/>
                    </a:cubicBezTo>
                    <a:cubicBezTo>
                      <a:pt x="376433" y="1147197"/>
                      <a:pt x="389642" y="1170682"/>
                      <a:pt x="402316" y="1194524"/>
                    </a:cubicBezTo>
                    <a:cubicBezTo>
                      <a:pt x="399728" y="1196221"/>
                      <a:pt x="397140" y="1197828"/>
                      <a:pt x="394462" y="1199436"/>
                    </a:cubicBezTo>
                    <a:cubicBezTo>
                      <a:pt x="382770" y="1175326"/>
                      <a:pt x="371792" y="1150948"/>
                      <a:pt x="360189" y="1126837"/>
                    </a:cubicBezTo>
                    <a:cubicBezTo>
                      <a:pt x="349746" y="1136660"/>
                      <a:pt x="339214" y="1146393"/>
                      <a:pt x="328593" y="1156127"/>
                    </a:cubicBezTo>
                    <a:cubicBezTo>
                      <a:pt x="342427" y="1175236"/>
                      <a:pt x="355637" y="1195060"/>
                      <a:pt x="368489" y="1215063"/>
                    </a:cubicBezTo>
                    <a:cubicBezTo>
                      <a:pt x="365365" y="1216938"/>
                      <a:pt x="362331" y="1218724"/>
                      <a:pt x="359207" y="1220510"/>
                    </a:cubicBezTo>
                    <a:cubicBezTo>
                      <a:pt x="345551" y="1201757"/>
                      <a:pt x="332877" y="1182201"/>
                      <a:pt x="322078" y="1162110"/>
                    </a:cubicBezTo>
                    <a:cubicBezTo>
                      <a:pt x="224524" y="1250514"/>
                      <a:pt x="120187" y="1329452"/>
                      <a:pt x="1837" y="1382405"/>
                    </a:cubicBezTo>
                    <a:cubicBezTo>
                      <a:pt x="-38" y="1379280"/>
                      <a:pt x="-573" y="1375529"/>
                      <a:pt x="677" y="13719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839092" y="986723"/>
                <a:ext cx="55507" cy="44005"/>
              </a:xfrm>
              <a:custGeom>
                <a:avLst/>
                <a:gdLst/>
                <a:ahLst/>
                <a:cxnLst/>
                <a:rect l="l" t="t" r="r" b="b"/>
                <a:pathLst>
                  <a:path w="55507" h="44005" extrusionOk="0">
                    <a:moveTo>
                      <a:pt x="317" y="28046"/>
                    </a:moveTo>
                    <a:cubicBezTo>
                      <a:pt x="941" y="31708"/>
                      <a:pt x="3440" y="36083"/>
                      <a:pt x="7725" y="36440"/>
                    </a:cubicBezTo>
                    <a:cubicBezTo>
                      <a:pt x="8796" y="36530"/>
                      <a:pt x="9867" y="36530"/>
                      <a:pt x="10938" y="36530"/>
                    </a:cubicBezTo>
                    <a:cubicBezTo>
                      <a:pt x="12901" y="39119"/>
                      <a:pt x="15668" y="41084"/>
                      <a:pt x="19060" y="42066"/>
                    </a:cubicBezTo>
                    <a:cubicBezTo>
                      <a:pt x="21023" y="42602"/>
                      <a:pt x="23076" y="42780"/>
                      <a:pt x="25129" y="42691"/>
                    </a:cubicBezTo>
                    <a:cubicBezTo>
                      <a:pt x="41730" y="49210"/>
                      <a:pt x="57528" y="30190"/>
                      <a:pt x="55296" y="14205"/>
                    </a:cubicBezTo>
                    <a:cubicBezTo>
                      <a:pt x="54761" y="10187"/>
                      <a:pt x="52351" y="7865"/>
                      <a:pt x="48692" y="6704"/>
                    </a:cubicBezTo>
                    <a:cubicBezTo>
                      <a:pt x="45032" y="5544"/>
                      <a:pt x="41105" y="5008"/>
                      <a:pt x="37178" y="5276"/>
                    </a:cubicBezTo>
                    <a:cubicBezTo>
                      <a:pt x="34768" y="3222"/>
                      <a:pt x="31912" y="1615"/>
                      <a:pt x="28610" y="722"/>
                    </a:cubicBezTo>
                    <a:cubicBezTo>
                      <a:pt x="12366" y="-3565"/>
                      <a:pt x="-2361" y="11973"/>
                      <a:pt x="317" y="280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783439" y="1014613"/>
                <a:ext cx="25680" cy="24985"/>
              </a:xfrm>
              <a:custGeom>
                <a:avLst/>
                <a:gdLst/>
                <a:ahLst/>
                <a:cxnLst/>
                <a:rect l="l" t="t" r="r" b="b"/>
                <a:pathLst>
                  <a:path w="25680" h="24985" extrusionOk="0">
                    <a:moveTo>
                      <a:pt x="543" y="18373"/>
                    </a:moveTo>
                    <a:cubicBezTo>
                      <a:pt x="2418" y="23909"/>
                      <a:pt x="8040" y="25874"/>
                      <a:pt x="13307" y="24624"/>
                    </a:cubicBezTo>
                    <a:cubicBezTo>
                      <a:pt x="16341" y="23909"/>
                      <a:pt x="18662" y="22123"/>
                      <a:pt x="21161" y="20427"/>
                    </a:cubicBezTo>
                    <a:cubicBezTo>
                      <a:pt x="26873" y="16408"/>
                      <a:pt x="26605" y="9800"/>
                      <a:pt x="23481" y="5335"/>
                    </a:cubicBezTo>
                    <a:cubicBezTo>
                      <a:pt x="23124" y="2299"/>
                      <a:pt x="20893" y="-469"/>
                      <a:pt x="17234" y="67"/>
                    </a:cubicBezTo>
                    <a:cubicBezTo>
                      <a:pt x="16252" y="246"/>
                      <a:pt x="15270" y="513"/>
                      <a:pt x="14378" y="781"/>
                    </a:cubicBezTo>
                    <a:cubicBezTo>
                      <a:pt x="12771" y="960"/>
                      <a:pt x="11075" y="1496"/>
                      <a:pt x="9380" y="2656"/>
                    </a:cubicBezTo>
                    <a:cubicBezTo>
                      <a:pt x="6969" y="4353"/>
                      <a:pt x="4292" y="5961"/>
                      <a:pt x="2596" y="8461"/>
                    </a:cubicBezTo>
                    <a:cubicBezTo>
                      <a:pt x="2775" y="8461"/>
                      <a:pt x="2864" y="8461"/>
                      <a:pt x="3042" y="8461"/>
                    </a:cubicBezTo>
                    <a:cubicBezTo>
                      <a:pt x="454" y="11050"/>
                      <a:pt x="-796" y="14533"/>
                      <a:pt x="543" y="183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6" name="Google Shape;26;p2"/>
          <p:cNvSpPr txBox="1">
            <a:spLocks noGrp="1"/>
          </p:cNvSpPr>
          <p:nvPr>
            <p:ph type="title"/>
          </p:nvPr>
        </p:nvSpPr>
        <p:spPr>
          <a:xfrm>
            <a:off x="2187903" y="2010140"/>
            <a:ext cx="4753800" cy="6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500"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5300"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2187900" y="2635350"/>
            <a:ext cx="47538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rlow"/>
              <a:buNone/>
              <a:defRPr sz="1900" i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-210612" y="4210513"/>
            <a:ext cx="1421328" cy="1561857"/>
            <a:chOff x="-124520" y="1013297"/>
            <a:chExt cx="1895610" cy="2083031"/>
          </a:xfrm>
        </p:grpSpPr>
        <p:sp>
          <p:nvSpPr>
            <p:cNvPr id="29" name="Google Shape;29;p2"/>
            <p:cNvSpPr/>
            <p:nvPr/>
          </p:nvSpPr>
          <p:spPr>
            <a:xfrm>
              <a:off x="116878" y="1586353"/>
              <a:ext cx="1654212" cy="1256443"/>
            </a:xfrm>
            <a:custGeom>
              <a:avLst/>
              <a:gdLst/>
              <a:ahLst/>
              <a:cxnLst/>
              <a:rect l="l" t="t" r="r" b="b"/>
              <a:pathLst>
                <a:path w="1654212" h="1256443" extrusionOk="0">
                  <a:moveTo>
                    <a:pt x="1640965" y="28580"/>
                  </a:moveTo>
                  <a:cubicBezTo>
                    <a:pt x="1631415" y="18400"/>
                    <a:pt x="1618920" y="12150"/>
                    <a:pt x="1605443" y="8310"/>
                  </a:cubicBezTo>
                  <a:cubicBezTo>
                    <a:pt x="1595982" y="5542"/>
                    <a:pt x="1585896" y="4024"/>
                    <a:pt x="1576078" y="2863"/>
                  </a:cubicBezTo>
                  <a:cubicBezTo>
                    <a:pt x="1488164" y="-6692"/>
                    <a:pt x="1394269" y="8578"/>
                    <a:pt x="1307158" y="35188"/>
                  </a:cubicBezTo>
                  <a:cubicBezTo>
                    <a:pt x="1302963" y="36349"/>
                    <a:pt x="1298857" y="37599"/>
                    <a:pt x="1294752" y="38939"/>
                  </a:cubicBezTo>
                  <a:cubicBezTo>
                    <a:pt x="1271367" y="46350"/>
                    <a:pt x="1248697" y="54476"/>
                    <a:pt x="1226741" y="63227"/>
                  </a:cubicBezTo>
                  <a:cubicBezTo>
                    <a:pt x="1192914" y="76622"/>
                    <a:pt x="1159444" y="91356"/>
                    <a:pt x="1126509" y="107251"/>
                  </a:cubicBezTo>
                  <a:cubicBezTo>
                    <a:pt x="1124189" y="108322"/>
                    <a:pt x="1121868" y="109394"/>
                    <a:pt x="1119637" y="110555"/>
                  </a:cubicBezTo>
                  <a:cubicBezTo>
                    <a:pt x="991112" y="173063"/>
                    <a:pt x="869817" y="252715"/>
                    <a:pt x="756287" y="341209"/>
                  </a:cubicBezTo>
                  <a:cubicBezTo>
                    <a:pt x="752895" y="343798"/>
                    <a:pt x="749593" y="346388"/>
                    <a:pt x="746290" y="349067"/>
                  </a:cubicBezTo>
                  <a:cubicBezTo>
                    <a:pt x="683188" y="398626"/>
                    <a:pt x="622496" y="450865"/>
                    <a:pt x="564571" y="504175"/>
                  </a:cubicBezTo>
                  <a:cubicBezTo>
                    <a:pt x="556806" y="511319"/>
                    <a:pt x="549041" y="518552"/>
                    <a:pt x="541186" y="526053"/>
                  </a:cubicBezTo>
                  <a:cubicBezTo>
                    <a:pt x="538776" y="528196"/>
                    <a:pt x="536367" y="530339"/>
                    <a:pt x="533957" y="532750"/>
                  </a:cubicBezTo>
                  <a:cubicBezTo>
                    <a:pt x="432565" y="628387"/>
                    <a:pt x="337689" y="731079"/>
                    <a:pt x="248703" y="838235"/>
                  </a:cubicBezTo>
                  <a:cubicBezTo>
                    <a:pt x="199792" y="897082"/>
                    <a:pt x="152577" y="957268"/>
                    <a:pt x="106701" y="1018525"/>
                  </a:cubicBezTo>
                  <a:cubicBezTo>
                    <a:pt x="95277" y="1033884"/>
                    <a:pt x="77337" y="1055852"/>
                    <a:pt x="59486" y="1080855"/>
                  </a:cubicBezTo>
                  <a:cubicBezTo>
                    <a:pt x="59486" y="1080944"/>
                    <a:pt x="59397" y="1080944"/>
                    <a:pt x="59308" y="1081033"/>
                  </a:cubicBezTo>
                  <a:cubicBezTo>
                    <a:pt x="38601" y="1110233"/>
                    <a:pt x="17626" y="1143095"/>
                    <a:pt x="7184" y="1173723"/>
                  </a:cubicBezTo>
                  <a:cubicBezTo>
                    <a:pt x="222" y="1193637"/>
                    <a:pt x="-2277" y="1212478"/>
                    <a:pt x="2364" y="1228641"/>
                  </a:cubicBezTo>
                  <a:cubicBezTo>
                    <a:pt x="25302" y="1309455"/>
                    <a:pt x="109290" y="1191672"/>
                    <a:pt x="133120" y="1158543"/>
                  </a:cubicBezTo>
                  <a:cubicBezTo>
                    <a:pt x="240403" y="1008346"/>
                    <a:pt x="370266" y="879758"/>
                    <a:pt x="516731" y="771709"/>
                  </a:cubicBezTo>
                  <a:cubicBezTo>
                    <a:pt x="517980" y="770637"/>
                    <a:pt x="519319" y="769744"/>
                    <a:pt x="520747" y="768762"/>
                  </a:cubicBezTo>
                  <a:cubicBezTo>
                    <a:pt x="589294" y="718309"/>
                    <a:pt x="661589" y="672589"/>
                    <a:pt x="736740" y="631066"/>
                  </a:cubicBezTo>
                  <a:cubicBezTo>
                    <a:pt x="737544" y="630530"/>
                    <a:pt x="738436" y="629995"/>
                    <a:pt x="739239" y="629548"/>
                  </a:cubicBezTo>
                  <a:cubicBezTo>
                    <a:pt x="741560" y="628298"/>
                    <a:pt x="743791" y="627048"/>
                    <a:pt x="746112" y="625887"/>
                  </a:cubicBezTo>
                  <a:cubicBezTo>
                    <a:pt x="847057" y="570612"/>
                    <a:pt x="951305" y="520338"/>
                    <a:pt x="1054928" y="468814"/>
                  </a:cubicBezTo>
                  <a:cubicBezTo>
                    <a:pt x="1057784" y="467474"/>
                    <a:pt x="1060730" y="466046"/>
                    <a:pt x="1063675" y="464528"/>
                  </a:cubicBezTo>
                  <a:cubicBezTo>
                    <a:pt x="1116602" y="438364"/>
                    <a:pt x="1169351" y="411753"/>
                    <a:pt x="1221475" y="384339"/>
                  </a:cubicBezTo>
                  <a:cubicBezTo>
                    <a:pt x="1226295" y="381749"/>
                    <a:pt x="1231293" y="379160"/>
                    <a:pt x="1236112" y="376570"/>
                  </a:cubicBezTo>
                  <a:cubicBezTo>
                    <a:pt x="1333934" y="324331"/>
                    <a:pt x="1429257" y="268164"/>
                    <a:pt x="1519224" y="202888"/>
                  </a:cubicBezTo>
                  <a:cubicBezTo>
                    <a:pt x="1558228" y="174759"/>
                    <a:pt x="1697284" y="88945"/>
                    <a:pt x="1640965" y="28580"/>
                  </a:cubicBezTo>
                  <a:close/>
                </a:path>
              </a:pathLst>
            </a:custGeom>
            <a:solidFill>
              <a:srgbClr val="1F86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24520" y="1013297"/>
              <a:ext cx="1786539" cy="2083031"/>
            </a:xfrm>
            <a:custGeom>
              <a:avLst/>
              <a:gdLst/>
              <a:ahLst/>
              <a:cxnLst/>
              <a:rect l="l" t="t" r="r" b="b"/>
              <a:pathLst>
                <a:path w="1786539" h="2083031" extrusionOk="0">
                  <a:moveTo>
                    <a:pt x="1632634" y="1472"/>
                  </a:moveTo>
                  <a:cubicBezTo>
                    <a:pt x="1504020" y="18081"/>
                    <a:pt x="1380583" y="98627"/>
                    <a:pt x="1271604" y="165600"/>
                  </a:cubicBezTo>
                  <a:cubicBezTo>
                    <a:pt x="1269998" y="166582"/>
                    <a:pt x="1268570" y="167475"/>
                    <a:pt x="1266963" y="168547"/>
                  </a:cubicBezTo>
                  <a:cubicBezTo>
                    <a:pt x="1262411" y="171315"/>
                    <a:pt x="1258038" y="173994"/>
                    <a:pt x="1253486" y="176851"/>
                  </a:cubicBezTo>
                  <a:cubicBezTo>
                    <a:pt x="1166732" y="231144"/>
                    <a:pt x="1083458" y="291062"/>
                    <a:pt x="1004291" y="355981"/>
                  </a:cubicBezTo>
                  <a:cubicBezTo>
                    <a:pt x="1000899" y="358749"/>
                    <a:pt x="997686" y="361338"/>
                    <a:pt x="994384" y="364196"/>
                  </a:cubicBezTo>
                  <a:cubicBezTo>
                    <a:pt x="976711" y="378751"/>
                    <a:pt x="959218" y="393575"/>
                    <a:pt x="941992" y="408576"/>
                  </a:cubicBezTo>
                  <a:cubicBezTo>
                    <a:pt x="853542" y="485908"/>
                    <a:pt x="770715" y="569757"/>
                    <a:pt x="694314" y="659054"/>
                  </a:cubicBezTo>
                  <a:cubicBezTo>
                    <a:pt x="691993" y="661554"/>
                    <a:pt x="689941" y="664233"/>
                    <a:pt x="687709" y="666734"/>
                  </a:cubicBezTo>
                  <a:cubicBezTo>
                    <a:pt x="588995" y="782998"/>
                    <a:pt x="501170" y="908639"/>
                    <a:pt x="426286" y="1041513"/>
                  </a:cubicBezTo>
                  <a:cubicBezTo>
                    <a:pt x="342031" y="1191085"/>
                    <a:pt x="258579" y="1340300"/>
                    <a:pt x="184142" y="1495766"/>
                  </a:cubicBezTo>
                  <a:cubicBezTo>
                    <a:pt x="98548" y="1674717"/>
                    <a:pt x="7064" y="1860722"/>
                    <a:pt x="13" y="2062355"/>
                  </a:cubicBezTo>
                  <a:cubicBezTo>
                    <a:pt x="-791" y="2085661"/>
                    <a:pt x="37142" y="2091644"/>
                    <a:pt x="41426" y="2067891"/>
                  </a:cubicBezTo>
                  <a:cubicBezTo>
                    <a:pt x="51065" y="2014313"/>
                    <a:pt x="63918" y="1961806"/>
                    <a:pt x="79270" y="1910193"/>
                  </a:cubicBezTo>
                  <a:cubicBezTo>
                    <a:pt x="82572" y="1898941"/>
                    <a:pt x="85963" y="1887779"/>
                    <a:pt x="89534" y="1876528"/>
                  </a:cubicBezTo>
                  <a:cubicBezTo>
                    <a:pt x="96495" y="1855097"/>
                    <a:pt x="103725" y="1833665"/>
                    <a:pt x="111401" y="1812413"/>
                  </a:cubicBezTo>
                  <a:cubicBezTo>
                    <a:pt x="112115" y="1812055"/>
                    <a:pt x="112829" y="1811430"/>
                    <a:pt x="113543" y="1810895"/>
                  </a:cubicBezTo>
                  <a:lnTo>
                    <a:pt x="113900" y="1811252"/>
                  </a:lnTo>
                  <a:cubicBezTo>
                    <a:pt x="125324" y="1797589"/>
                    <a:pt x="137106" y="1784284"/>
                    <a:pt x="149333" y="1771336"/>
                  </a:cubicBezTo>
                  <a:cubicBezTo>
                    <a:pt x="169594" y="1754102"/>
                    <a:pt x="189230" y="1735796"/>
                    <a:pt x="207526" y="1715972"/>
                  </a:cubicBezTo>
                  <a:cubicBezTo>
                    <a:pt x="213596" y="1709364"/>
                    <a:pt x="210829" y="1701774"/>
                    <a:pt x="205027" y="1698470"/>
                  </a:cubicBezTo>
                  <a:cubicBezTo>
                    <a:pt x="206366" y="1697220"/>
                    <a:pt x="207794" y="1696059"/>
                    <a:pt x="209044" y="1694809"/>
                  </a:cubicBezTo>
                  <a:cubicBezTo>
                    <a:pt x="210829" y="1697130"/>
                    <a:pt x="214310" y="1698291"/>
                    <a:pt x="216363" y="1695612"/>
                  </a:cubicBezTo>
                  <a:cubicBezTo>
                    <a:pt x="222432" y="1687754"/>
                    <a:pt x="228590" y="1679807"/>
                    <a:pt x="234659" y="1671949"/>
                  </a:cubicBezTo>
                  <a:cubicBezTo>
                    <a:pt x="236445" y="1670252"/>
                    <a:pt x="238230" y="1668645"/>
                    <a:pt x="239925" y="1667037"/>
                  </a:cubicBezTo>
                  <a:cubicBezTo>
                    <a:pt x="241532" y="1665430"/>
                    <a:pt x="242425" y="1663466"/>
                    <a:pt x="242782" y="1661501"/>
                  </a:cubicBezTo>
                  <a:cubicBezTo>
                    <a:pt x="435569" y="1411738"/>
                    <a:pt x="622822" y="1156527"/>
                    <a:pt x="846402" y="933553"/>
                  </a:cubicBezTo>
                  <a:cubicBezTo>
                    <a:pt x="849704" y="930160"/>
                    <a:pt x="853006" y="926945"/>
                    <a:pt x="856398" y="923641"/>
                  </a:cubicBezTo>
                  <a:cubicBezTo>
                    <a:pt x="872910" y="907210"/>
                    <a:pt x="889779" y="890869"/>
                    <a:pt x="906737" y="874885"/>
                  </a:cubicBezTo>
                  <a:cubicBezTo>
                    <a:pt x="997954" y="788981"/>
                    <a:pt x="1095418" y="711918"/>
                    <a:pt x="1196542" y="639498"/>
                  </a:cubicBezTo>
                  <a:cubicBezTo>
                    <a:pt x="1204843" y="633426"/>
                    <a:pt x="1213233" y="627354"/>
                    <a:pt x="1221801" y="621460"/>
                  </a:cubicBezTo>
                  <a:cubicBezTo>
                    <a:pt x="1268480" y="588420"/>
                    <a:pt x="1316052" y="556274"/>
                    <a:pt x="1363981" y="524752"/>
                  </a:cubicBezTo>
                  <a:cubicBezTo>
                    <a:pt x="1394506" y="504660"/>
                    <a:pt x="1425120" y="484657"/>
                    <a:pt x="1455555" y="464566"/>
                  </a:cubicBezTo>
                  <a:cubicBezTo>
                    <a:pt x="1461892" y="460458"/>
                    <a:pt x="1468140" y="456261"/>
                    <a:pt x="1474477" y="452153"/>
                  </a:cubicBezTo>
                  <a:cubicBezTo>
                    <a:pt x="1516515" y="424471"/>
                    <a:pt x="1558464" y="396700"/>
                    <a:pt x="1600057" y="368125"/>
                  </a:cubicBezTo>
                  <a:cubicBezTo>
                    <a:pt x="1657982" y="328299"/>
                    <a:pt x="1723761" y="288115"/>
                    <a:pt x="1761069" y="226411"/>
                  </a:cubicBezTo>
                  <a:cubicBezTo>
                    <a:pt x="1824439" y="121933"/>
                    <a:pt x="1765086" y="-15762"/>
                    <a:pt x="1632634" y="14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314" y="1091034"/>
              <a:ext cx="792311" cy="1293567"/>
            </a:xfrm>
            <a:custGeom>
              <a:avLst/>
              <a:gdLst/>
              <a:ahLst/>
              <a:cxnLst/>
              <a:rect l="l" t="t" r="r" b="b"/>
              <a:pathLst>
                <a:path w="792311" h="1293567" extrusionOk="0">
                  <a:moveTo>
                    <a:pt x="761628" y="39196"/>
                  </a:moveTo>
                  <a:cubicBezTo>
                    <a:pt x="704774" y="-28759"/>
                    <a:pt x="604275" y="4906"/>
                    <a:pt x="538674" y="40982"/>
                  </a:cubicBezTo>
                  <a:cubicBezTo>
                    <a:pt x="471198" y="78040"/>
                    <a:pt x="415861" y="132333"/>
                    <a:pt x="368824" y="192787"/>
                  </a:cubicBezTo>
                  <a:cubicBezTo>
                    <a:pt x="364719" y="197966"/>
                    <a:pt x="360792" y="203145"/>
                    <a:pt x="356954" y="208325"/>
                  </a:cubicBezTo>
                  <a:cubicBezTo>
                    <a:pt x="349278" y="218504"/>
                    <a:pt x="341781" y="228952"/>
                    <a:pt x="334551" y="239489"/>
                  </a:cubicBezTo>
                  <a:cubicBezTo>
                    <a:pt x="318575" y="262617"/>
                    <a:pt x="303045" y="286191"/>
                    <a:pt x="287961" y="310212"/>
                  </a:cubicBezTo>
                  <a:cubicBezTo>
                    <a:pt x="286087" y="313070"/>
                    <a:pt x="284302" y="315927"/>
                    <a:pt x="282695" y="318695"/>
                  </a:cubicBezTo>
                  <a:cubicBezTo>
                    <a:pt x="237711" y="390401"/>
                    <a:pt x="196744" y="465321"/>
                    <a:pt x="160775" y="540866"/>
                  </a:cubicBezTo>
                  <a:cubicBezTo>
                    <a:pt x="147833" y="567923"/>
                    <a:pt x="135606" y="595427"/>
                    <a:pt x="124092" y="623287"/>
                  </a:cubicBezTo>
                  <a:cubicBezTo>
                    <a:pt x="122932" y="626055"/>
                    <a:pt x="121771" y="628734"/>
                    <a:pt x="120700" y="631592"/>
                  </a:cubicBezTo>
                  <a:cubicBezTo>
                    <a:pt x="74199" y="745267"/>
                    <a:pt x="39480" y="865014"/>
                    <a:pt x="19576" y="986815"/>
                  </a:cubicBezTo>
                  <a:cubicBezTo>
                    <a:pt x="16185" y="1007442"/>
                    <a:pt x="13150" y="1028159"/>
                    <a:pt x="10740" y="1048876"/>
                  </a:cubicBezTo>
                  <a:cubicBezTo>
                    <a:pt x="1726" y="1122457"/>
                    <a:pt x="-1755" y="1196484"/>
                    <a:pt x="833" y="1269975"/>
                  </a:cubicBezTo>
                  <a:cubicBezTo>
                    <a:pt x="2975" y="1328465"/>
                    <a:pt x="56527" y="1262206"/>
                    <a:pt x="66524" y="1242472"/>
                  </a:cubicBezTo>
                  <a:cubicBezTo>
                    <a:pt x="134267" y="1108526"/>
                    <a:pt x="196387" y="972170"/>
                    <a:pt x="274573" y="844297"/>
                  </a:cubicBezTo>
                  <a:cubicBezTo>
                    <a:pt x="277518" y="839386"/>
                    <a:pt x="280553" y="834474"/>
                    <a:pt x="283588" y="829652"/>
                  </a:cubicBezTo>
                  <a:cubicBezTo>
                    <a:pt x="294209" y="812507"/>
                    <a:pt x="305276" y="795541"/>
                    <a:pt x="316611" y="778664"/>
                  </a:cubicBezTo>
                  <a:cubicBezTo>
                    <a:pt x="349992" y="729372"/>
                    <a:pt x="385069" y="681509"/>
                    <a:pt x="421662" y="634717"/>
                  </a:cubicBezTo>
                  <a:cubicBezTo>
                    <a:pt x="424786" y="630610"/>
                    <a:pt x="427999" y="626502"/>
                    <a:pt x="431213" y="622394"/>
                  </a:cubicBezTo>
                  <a:cubicBezTo>
                    <a:pt x="500295" y="534615"/>
                    <a:pt x="573929" y="450319"/>
                    <a:pt x="648901" y="367541"/>
                  </a:cubicBezTo>
                  <a:cubicBezTo>
                    <a:pt x="686834" y="325661"/>
                    <a:pt x="741993" y="266010"/>
                    <a:pt x="771625" y="202788"/>
                  </a:cubicBezTo>
                  <a:lnTo>
                    <a:pt x="771625" y="202699"/>
                  </a:lnTo>
                  <a:cubicBezTo>
                    <a:pt x="773231" y="199573"/>
                    <a:pt x="774570" y="196359"/>
                    <a:pt x="775909" y="193233"/>
                  </a:cubicBezTo>
                  <a:cubicBezTo>
                    <a:pt x="798222" y="141084"/>
                    <a:pt x="801614" y="86881"/>
                    <a:pt x="761628" y="39196"/>
                  </a:cubicBezTo>
                  <a:close/>
                </a:path>
              </a:pathLst>
            </a:custGeom>
            <a:solidFill>
              <a:srgbClr val="1F86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4151" y="1621452"/>
              <a:ext cx="1511203" cy="1138535"/>
            </a:xfrm>
            <a:custGeom>
              <a:avLst/>
              <a:gdLst/>
              <a:ahLst/>
              <a:cxnLst/>
              <a:rect l="l" t="t" r="r" b="b"/>
              <a:pathLst>
                <a:path w="1511203" h="1138535" extrusionOk="0">
                  <a:moveTo>
                    <a:pt x="1510701" y="39826"/>
                  </a:moveTo>
                  <a:cubicBezTo>
                    <a:pt x="1351206" y="123408"/>
                    <a:pt x="1190103" y="203061"/>
                    <a:pt x="1032304" y="288875"/>
                  </a:cubicBezTo>
                  <a:cubicBezTo>
                    <a:pt x="1098530" y="295841"/>
                    <a:pt x="1164042" y="320844"/>
                    <a:pt x="1228839" y="341471"/>
                  </a:cubicBezTo>
                  <a:cubicBezTo>
                    <a:pt x="1224020" y="344061"/>
                    <a:pt x="1219022" y="346650"/>
                    <a:pt x="1214202" y="349240"/>
                  </a:cubicBezTo>
                  <a:cubicBezTo>
                    <a:pt x="1149850" y="334595"/>
                    <a:pt x="1086391" y="308610"/>
                    <a:pt x="1022932" y="293965"/>
                  </a:cubicBezTo>
                  <a:cubicBezTo>
                    <a:pt x="985089" y="314593"/>
                    <a:pt x="947335" y="335399"/>
                    <a:pt x="910027" y="357009"/>
                  </a:cubicBezTo>
                  <a:cubicBezTo>
                    <a:pt x="932697" y="361563"/>
                    <a:pt x="954385" y="378083"/>
                    <a:pt x="973753" y="389334"/>
                  </a:cubicBezTo>
                  <a:cubicBezTo>
                    <a:pt x="1000529" y="404872"/>
                    <a:pt x="1027305" y="419874"/>
                    <a:pt x="1056402" y="429429"/>
                  </a:cubicBezTo>
                  <a:cubicBezTo>
                    <a:pt x="1053457" y="431036"/>
                    <a:pt x="1050511" y="432375"/>
                    <a:pt x="1047655" y="433715"/>
                  </a:cubicBezTo>
                  <a:cubicBezTo>
                    <a:pt x="1026324" y="429161"/>
                    <a:pt x="1006599" y="420410"/>
                    <a:pt x="986695" y="409605"/>
                  </a:cubicBezTo>
                  <a:cubicBezTo>
                    <a:pt x="960008" y="395228"/>
                    <a:pt x="925110" y="381387"/>
                    <a:pt x="901637" y="361831"/>
                  </a:cubicBezTo>
                  <a:cubicBezTo>
                    <a:pt x="803101" y="418892"/>
                    <a:pt x="706440" y="479435"/>
                    <a:pt x="613259" y="546229"/>
                  </a:cubicBezTo>
                  <a:cubicBezTo>
                    <a:pt x="655655" y="557480"/>
                    <a:pt x="698853" y="571411"/>
                    <a:pt x="738839" y="590788"/>
                  </a:cubicBezTo>
                  <a:cubicBezTo>
                    <a:pt x="736518" y="591949"/>
                    <a:pt x="734287" y="593199"/>
                    <a:pt x="731966" y="594449"/>
                  </a:cubicBezTo>
                  <a:cubicBezTo>
                    <a:pt x="731163" y="594896"/>
                    <a:pt x="730271" y="595432"/>
                    <a:pt x="729467" y="595967"/>
                  </a:cubicBezTo>
                  <a:cubicBezTo>
                    <a:pt x="687697" y="580519"/>
                    <a:pt x="646283" y="565249"/>
                    <a:pt x="602817" y="553998"/>
                  </a:cubicBezTo>
                  <a:cubicBezTo>
                    <a:pt x="538108" y="600879"/>
                    <a:pt x="476077" y="650706"/>
                    <a:pt x="416188" y="702945"/>
                  </a:cubicBezTo>
                  <a:cubicBezTo>
                    <a:pt x="449123" y="712321"/>
                    <a:pt x="481254" y="722858"/>
                    <a:pt x="513474" y="733663"/>
                  </a:cubicBezTo>
                  <a:cubicBezTo>
                    <a:pt x="512135" y="734645"/>
                    <a:pt x="510707" y="735538"/>
                    <a:pt x="509458" y="736610"/>
                  </a:cubicBezTo>
                  <a:cubicBezTo>
                    <a:pt x="475631" y="727680"/>
                    <a:pt x="441625" y="719286"/>
                    <a:pt x="407888" y="710178"/>
                  </a:cubicBezTo>
                  <a:cubicBezTo>
                    <a:pt x="337645" y="771882"/>
                    <a:pt x="270527" y="837158"/>
                    <a:pt x="206443" y="905649"/>
                  </a:cubicBezTo>
                  <a:cubicBezTo>
                    <a:pt x="136647" y="980301"/>
                    <a:pt x="69975" y="1061383"/>
                    <a:pt x="0" y="1138535"/>
                  </a:cubicBezTo>
                  <a:cubicBezTo>
                    <a:pt x="10532" y="1107906"/>
                    <a:pt x="31417" y="1074956"/>
                    <a:pt x="52124" y="1045845"/>
                  </a:cubicBezTo>
                  <a:cubicBezTo>
                    <a:pt x="52213" y="1045756"/>
                    <a:pt x="52302" y="1045756"/>
                    <a:pt x="52302" y="1045666"/>
                  </a:cubicBezTo>
                  <a:cubicBezTo>
                    <a:pt x="103534" y="989677"/>
                    <a:pt x="154497" y="933688"/>
                    <a:pt x="207335" y="879217"/>
                  </a:cubicBezTo>
                  <a:cubicBezTo>
                    <a:pt x="312565" y="770453"/>
                    <a:pt x="425024" y="670352"/>
                    <a:pt x="545784" y="579447"/>
                  </a:cubicBezTo>
                  <a:cubicBezTo>
                    <a:pt x="545605" y="579269"/>
                    <a:pt x="545338" y="579090"/>
                    <a:pt x="545248" y="578822"/>
                  </a:cubicBezTo>
                  <a:cubicBezTo>
                    <a:pt x="539268" y="552658"/>
                    <a:pt x="530968" y="525066"/>
                    <a:pt x="526862" y="497562"/>
                  </a:cubicBezTo>
                  <a:cubicBezTo>
                    <a:pt x="529272" y="495151"/>
                    <a:pt x="531682" y="492919"/>
                    <a:pt x="534092" y="490865"/>
                  </a:cubicBezTo>
                  <a:cubicBezTo>
                    <a:pt x="541232" y="519083"/>
                    <a:pt x="553103" y="547211"/>
                    <a:pt x="551228" y="575518"/>
                  </a:cubicBezTo>
                  <a:cubicBezTo>
                    <a:pt x="563813" y="566053"/>
                    <a:pt x="576487" y="556587"/>
                    <a:pt x="589340" y="547301"/>
                  </a:cubicBezTo>
                  <a:cubicBezTo>
                    <a:pt x="643873" y="507831"/>
                    <a:pt x="699835" y="470148"/>
                    <a:pt x="756779" y="433626"/>
                  </a:cubicBezTo>
                  <a:cubicBezTo>
                    <a:pt x="742498" y="398086"/>
                    <a:pt x="739196" y="354955"/>
                    <a:pt x="739196" y="313878"/>
                  </a:cubicBezTo>
                  <a:cubicBezTo>
                    <a:pt x="742498" y="311110"/>
                    <a:pt x="745801" y="308610"/>
                    <a:pt x="749192" y="306020"/>
                  </a:cubicBezTo>
                  <a:cubicBezTo>
                    <a:pt x="750531" y="318433"/>
                    <a:pt x="751781" y="330845"/>
                    <a:pt x="753209" y="343257"/>
                  </a:cubicBezTo>
                  <a:cubicBezTo>
                    <a:pt x="756332" y="371475"/>
                    <a:pt x="763205" y="399782"/>
                    <a:pt x="765436" y="428089"/>
                  </a:cubicBezTo>
                  <a:cubicBezTo>
                    <a:pt x="885571" y="351473"/>
                    <a:pt x="1009901" y="280928"/>
                    <a:pt x="1136819" y="215384"/>
                  </a:cubicBezTo>
                  <a:cubicBezTo>
                    <a:pt x="1123431" y="171182"/>
                    <a:pt x="1115220" y="122694"/>
                    <a:pt x="1112542" y="75367"/>
                  </a:cubicBezTo>
                  <a:cubicBezTo>
                    <a:pt x="1114774" y="74206"/>
                    <a:pt x="1117094" y="73134"/>
                    <a:pt x="1119415" y="72063"/>
                  </a:cubicBezTo>
                  <a:cubicBezTo>
                    <a:pt x="1126466" y="119033"/>
                    <a:pt x="1134588" y="165467"/>
                    <a:pt x="1143067" y="212169"/>
                  </a:cubicBezTo>
                  <a:cubicBezTo>
                    <a:pt x="1192156" y="186898"/>
                    <a:pt x="1241513" y="162163"/>
                    <a:pt x="1291227" y="138410"/>
                  </a:cubicBezTo>
                  <a:cubicBezTo>
                    <a:pt x="1285426" y="93672"/>
                    <a:pt x="1287568" y="48756"/>
                    <a:pt x="1287657" y="3750"/>
                  </a:cubicBezTo>
                  <a:cubicBezTo>
                    <a:pt x="1291763" y="2411"/>
                    <a:pt x="1295869" y="1161"/>
                    <a:pt x="1300064" y="0"/>
                  </a:cubicBezTo>
                  <a:cubicBezTo>
                    <a:pt x="1301045" y="44381"/>
                    <a:pt x="1298992" y="88940"/>
                    <a:pt x="1301849" y="133320"/>
                  </a:cubicBezTo>
                  <a:cubicBezTo>
                    <a:pt x="1370841" y="100370"/>
                    <a:pt x="1440280" y="68669"/>
                    <a:pt x="1509720" y="38130"/>
                  </a:cubicBezTo>
                  <a:cubicBezTo>
                    <a:pt x="1510791" y="37683"/>
                    <a:pt x="1511862" y="39201"/>
                    <a:pt x="1510701" y="39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8335" y="1171732"/>
              <a:ext cx="1637962" cy="1569377"/>
            </a:xfrm>
            <a:custGeom>
              <a:avLst/>
              <a:gdLst/>
              <a:ahLst/>
              <a:cxnLst/>
              <a:rect l="l" t="t" r="r" b="b"/>
              <a:pathLst>
                <a:path w="1637962" h="1569377" extrusionOk="0">
                  <a:moveTo>
                    <a:pt x="1636137" y="79495"/>
                  </a:moveTo>
                  <a:cubicBezTo>
                    <a:pt x="1529926" y="96105"/>
                    <a:pt x="1417199" y="100837"/>
                    <a:pt x="1309381" y="96730"/>
                  </a:cubicBezTo>
                  <a:cubicBezTo>
                    <a:pt x="1214415" y="150129"/>
                    <a:pt x="1121324" y="206119"/>
                    <a:pt x="1032071" y="270680"/>
                  </a:cubicBezTo>
                  <a:cubicBezTo>
                    <a:pt x="1141406" y="293004"/>
                    <a:pt x="1247885" y="291486"/>
                    <a:pt x="1358292" y="293808"/>
                  </a:cubicBezTo>
                  <a:cubicBezTo>
                    <a:pt x="1351955" y="297916"/>
                    <a:pt x="1345707" y="302113"/>
                    <a:pt x="1339370" y="306220"/>
                  </a:cubicBezTo>
                  <a:cubicBezTo>
                    <a:pt x="1233069" y="311399"/>
                    <a:pt x="1121860" y="306399"/>
                    <a:pt x="1019754" y="279699"/>
                  </a:cubicBezTo>
                  <a:cubicBezTo>
                    <a:pt x="929073" y="346136"/>
                    <a:pt x="842943" y="418556"/>
                    <a:pt x="761812" y="495976"/>
                  </a:cubicBezTo>
                  <a:cubicBezTo>
                    <a:pt x="872575" y="476063"/>
                    <a:pt x="991282" y="462043"/>
                    <a:pt x="1105616" y="463115"/>
                  </a:cubicBezTo>
                  <a:cubicBezTo>
                    <a:pt x="1097136" y="469009"/>
                    <a:pt x="1088657" y="474991"/>
                    <a:pt x="1080357" y="481153"/>
                  </a:cubicBezTo>
                  <a:cubicBezTo>
                    <a:pt x="971825" y="490440"/>
                    <a:pt x="862043" y="495530"/>
                    <a:pt x="753958" y="503656"/>
                  </a:cubicBezTo>
                  <a:cubicBezTo>
                    <a:pt x="708885" y="546875"/>
                    <a:pt x="665240" y="591792"/>
                    <a:pt x="623201" y="638137"/>
                  </a:cubicBezTo>
                  <a:cubicBezTo>
                    <a:pt x="577772" y="688232"/>
                    <a:pt x="533859" y="739667"/>
                    <a:pt x="490660" y="791995"/>
                  </a:cubicBezTo>
                  <a:cubicBezTo>
                    <a:pt x="571435" y="776815"/>
                    <a:pt x="657118" y="769403"/>
                    <a:pt x="740123" y="765117"/>
                  </a:cubicBezTo>
                  <a:cubicBezTo>
                    <a:pt x="736732" y="768421"/>
                    <a:pt x="733429" y="771636"/>
                    <a:pt x="730127" y="775029"/>
                  </a:cubicBezTo>
                  <a:cubicBezTo>
                    <a:pt x="648728" y="788423"/>
                    <a:pt x="564473" y="798782"/>
                    <a:pt x="483431" y="800746"/>
                  </a:cubicBezTo>
                  <a:cubicBezTo>
                    <a:pt x="405066" y="896205"/>
                    <a:pt x="329915" y="994521"/>
                    <a:pt x="256192" y="1093015"/>
                  </a:cubicBezTo>
                  <a:cubicBezTo>
                    <a:pt x="149980" y="1234997"/>
                    <a:pt x="54747" y="1386177"/>
                    <a:pt x="18957" y="1562359"/>
                  </a:cubicBezTo>
                  <a:cubicBezTo>
                    <a:pt x="16547" y="1574682"/>
                    <a:pt x="-2196" y="1569414"/>
                    <a:pt x="213" y="1557091"/>
                  </a:cubicBezTo>
                  <a:cubicBezTo>
                    <a:pt x="35201" y="1379658"/>
                    <a:pt x="132576" y="1225978"/>
                    <a:pt x="239769" y="1083460"/>
                  </a:cubicBezTo>
                  <a:cubicBezTo>
                    <a:pt x="355531" y="929334"/>
                    <a:pt x="475755" y="776726"/>
                    <a:pt x="604994" y="633851"/>
                  </a:cubicBezTo>
                  <a:cubicBezTo>
                    <a:pt x="610260" y="628136"/>
                    <a:pt x="615615" y="622421"/>
                    <a:pt x="620881" y="616706"/>
                  </a:cubicBezTo>
                  <a:cubicBezTo>
                    <a:pt x="603923" y="588488"/>
                    <a:pt x="594462" y="554733"/>
                    <a:pt x="580717" y="524998"/>
                  </a:cubicBezTo>
                  <a:cubicBezTo>
                    <a:pt x="577950" y="519104"/>
                    <a:pt x="574737" y="513568"/>
                    <a:pt x="571524" y="508121"/>
                  </a:cubicBezTo>
                  <a:cubicBezTo>
                    <a:pt x="573755" y="505620"/>
                    <a:pt x="575808" y="502941"/>
                    <a:pt x="578129" y="500441"/>
                  </a:cubicBezTo>
                  <a:cubicBezTo>
                    <a:pt x="586161" y="513032"/>
                    <a:pt x="594640" y="525623"/>
                    <a:pt x="600353" y="538839"/>
                  </a:cubicBezTo>
                  <a:cubicBezTo>
                    <a:pt x="609903" y="561074"/>
                    <a:pt x="622041" y="583755"/>
                    <a:pt x="629360" y="607240"/>
                  </a:cubicBezTo>
                  <a:cubicBezTo>
                    <a:pt x="716560" y="513121"/>
                    <a:pt x="812061" y="421949"/>
                    <a:pt x="914167" y="338278"/>
                  </a:cubicBezTo>
                  <a:cubicBezTo>
                    <a:pt x="891675" y="300773"/>
                    <a:pt x="879983" y="248088"/>
                    <a:pt x="878198" y="205404"/>
                  </a:cubicBezTo>
                  <a:cubicBezTo>
                    <a:pt x="881500" y="202547"/>
                    <a:pt x="884714" y="199957"/>
                    <a:pt x="888105" y="197189"/>
                  </a:cubicBezTo>
                  <a:cubicBezTo>
                    <a:pt x="895959" y="224157"/>
                    <a:pt x="899976" y="252017"/>
                    <a:pt x="906848" y="279253"/>
                  </a:cubicBezTo>
                  <a:cubicBezTo>
                    <a:pt x="911400" y="297112"/>
                    <a:pt x="917380" y="314704"/>
                    <a:pt x="920861" y="332741"/>
                  </a:cubicBezTo>
                  <a:cubicBezTo>
                    <a:pt x="986552" y="279253"/>
                    <a:pt x="1055009" y="228711"/>
                    <a:pt x="1125787" y="182633"/>
                  </a:cubicBezTo>
                  <a:cubicBezTo>
                    <a:pt x="1123912" y="128073"/>
                    <a:pt x="1129268" y="72709"/>
                    <a:pt x="1137390" y="18059"/>
                  </a:cubicBezTo>
                  <a:cubicBezTo>
                    <a:pt x="1141942" y="15202"/>
                    <a:pt x="1146315" y="12523"/>
                    <a:pt x="1150867" y="9755"/>
                  </a:cubicBezTo>
                  <a:cubicBezTo>
                    <a:pt x="1147118" y="64762"/>
                    <a:pt x="1144262" y="119947"/>
                    <a:pt x="1138282" y="174686"/>
                  </a:cubicBezTo>
                  <a:cubicBezTo>
                    <a:pt x="1246993" y="104945"/>
                    <a:pt x="1360969" y="45206"/>
                    <a:pt x="1478873" y="111"/>
                  </a:cubicBezTo>
                  <a:cubicBezTo>
                    <a:pt x="1480658" y="-604"/>
                    <a:pt x="1481818" y="2343"/>
                    <a:pt x="1480122" y="3236"/>
                  </a:cubicBezTo>
                  <a:cubicBezTo>
                    <a:pt x="1427017" y="31900"/>
                    <a:pt x="1374268" y="60386"/>
                    <a:pt x="1321965" y="89586"/>
                  </a:cubicBezTo>
                  <a:cubicBezTo>
                    <a:pt x="1426035" y="82174"/>
                    <a:pt x="1531443" y="76013"/>
                    <a:pt x="1635512" y="74406"/>
                  </a:cubicBezTo>
                  <a:cubicBezTo>
                    <a:pt x="1638279" y="74584"/>
                    <a:pt x="1638993" y="79049"/>
                    <a:pt x="1636137" y="794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6054" y="1199520"/>
              <a:ext cx="765257" cy="940479"/>
            </a:xfrm>
            <a:custGeom>
              <a:avLst/>
              <a:gdLst/>
              <a:ahLst/>
              <a:cxnLst/>
              <a:rect l="l" t="t" r="r" b="b"/>
              <a:pathLst>
                <a:path w="765257" h="940479" extrusionOk="0">
                  <a:moveTo>
                    <a:pt x="765258" y="85015"/>
                  </a:moveTo>
                  <a:cubicBezTo>
                    <a:pt x="763919" y="88141"/>
                    <a:pt x="762491" y="91355"/>
                    <a:pt x="760974" y="94481"/>
                  </a:cubicBezTo>
                  <a:lnTo>
                    <a:pt x="760974" y="94570"/>
                  </a:lnTo>
                  <a:cubicBezTo>
                    <a:pt x="674398" y="115287"/>
                    <a:pt x="586751" y="130557"/>
                    <a:pt x="499104" y="145291"/>
                  </a:cubicBezTo>
                  <a:cubicBezTo>
                    <a:pt x="401104" y="265038"/>
                    <a:pt x="305514" y="385142"/>
                    <a:pt x="221527" y="515159"/>
                  </a:cubicBezTo>
                  <a:cubicBezTo>
                    <a:pt x="286592" y="509622"/>
                    <a:pt x="354782" y="513908"/>
                    <a:pt x="420562" y="514087"/>
                  </a:cubicBezTo>
                  <a:cubicBezTo>
                    <a:pt x="417259" y="518195"/>
                    <a:pt x="414135" y="522302"/>
                    <a:pt x="411011" y="526410"/>
                  </a:cubicBezTo>
                  <a:cubicBezTo>
                    <a:pt x="346928" y="531143"/>
                    <a:pt x="278292" y="534089"/>
                    <a:pt x="216439" y="523017"/>
                  </a:cubicBezTo>
                  <a:cubicBezTo>
                    <a:pt x="189217" y="565611"/>
                    <a:pt x="163155" y="609367"/>
                    <a:pt x="138610" y="654462"/>
                  </a:cubicBezTo>
                  <a:cubicBezTo>
                    <a:pt x="127007" y="675714"/>
                    <a:pt x="115762" y="697056"/>
                    <a:pt x="104873" y="718666"/>
                  </a:cubicBezTo>
                  <a:cubicBezTo>
                    <a:pt x="104694" y="718755"/>
                    <a:pt x="104694" y="719023"/>
                    <a:pt x="104516" y="719202"/>
                  </a:cubicBezTo>
                  <a:cubicBezTo>
                    <a:pt x="67208" y="791800"/>
                    <a:pt x="32577" y="865738"/>
                    <a:pt x="0" y="940479"/>
                  </a:cubicBezTo>
                  <a:cubicBezTo>
                    <a:pt x="2410" y="919763"/>
                    <a:pt x="5444" y="899046"/>
                    <a:pt x="8836" y="878418"/>
                  </a:cubicBezTo>
                  <a:cubicBezTo>
                    <a:pt x="45876" y="796890"/>
                    <a:pt x="85415" y="716344"/>
                    <a:pt x="128703" y="637763"/>
                  </a:cubicBezTo>
                  <a:cubicBezTo>
                    <a:pt x="135754" y="625172"/>
                    <a:pt x="142805" y="612581"/>
                    <a:pt x="150035" y="600080"/>
                  </a:cubicBezTo>
                  <a:cubicBezTo>
                    <a:pt x="134237" y="576059"/>
                    <a:pt x="121474" y="549895"/>
                    <a:pt x="109960" y="523106"/>
                  </a:cubicBezTo>
                  <a:cubicBezTo>
                    <a:pt x="111031" y="520248"/>
                    <a:pt x="112191" y="517569"/>
                    <a:pt x="113352" y="514801"/>
                  </a:cubicBezTo>
                  <a:cubicBezTo>
                    <a:pt x="126472" y="541055"/>
                    <a:pt x="140842" y="566504"/>
                    <a:pt x="154230" y="592668"/>
                  </a:cubicBezTo>
                  <a:cubicBezTo>
                    <a:pt x="210370" y="496049"/>
                    <a:pt x="273204" y="403002"/>
                    <a:pt x="340858" y="313705"/>
                  </a:cubicBezTo>
                  <a:cubicBezTo>
                    <a:pt x="313725" y="281469"/>
                    <a:pt x="291680" y="246732"/>
                    <a:pt x="271866" y="210120"/>
                  </a:cubicBezTo>
                  <a:cubicBezTo>
                    <a:pt x="273472" y="207263"/>
                    <a:pt x="275257" y="204405"/>
                    <a:pt x="277131" y="201637"/>
                  </a:cubicBezTo>
                  <a:cubicBezTo>
                    <a:pt x="298285" y="238606"/>
                    <a:pt x="320955" y="274682"/>
                    <a:pt x="342643" y="311383"/>
                  </a:cubicBezTo>
                  <a:cubicBezTo>
                    <a:pt x="367813" y="278343"/>
                    <a:pt x="393607" y="245839"/>
                    <a:pt x="420026" y="213692"/>
                  </a:cubicBezTo>
                  <a:cubicBezTo>
                    <a:pt x="392982" y="183063"/>
                    <a:pt x="370223" y="149309"/>
                    <a:pt x="352283" y="112340"/>
                  </a:cubicBezTo>
                  <a:cubicBezTo>
                    <a:pt x="350408" y="108322"/>
                    <a:pt x="348266" y="104125"/>
                    <a:pt x="346035" y="99749"/>
                  </a:cubicBezTo>
                  <a:cubicBezTo>
                    <a:pt x="349962" y="94481"/>
                    <a:pt x="353800" y="89302"/>
                    <a:pt x="357906" y="84212"/>
                  </a:cubicBezTo>
                  <a:cubicBezTo>
                    <a:pt x="363172" y="96713"/>
                    <a:pt x="368973" y="108947"/>
                    <a:pt x="375399" y="120823"/>
                  </a:cubicBezTo>
                  <a:cubicBezTo>
                    <a:pt x="379416" y="128324"/>
                    <a:pt x="417170" y="194226"/>
                    <a:pt x="429755" y="202084"/>
                  </a:cubicBezTo>
                  <a:cubicBezTo>
                    <a:pt x="487769" y="132432"/>
                    <a:pt x="548729" y="65281"/>
                    <a:pt x="611653" y="719"/>
                  </a:cubicBezTo>
                  <a:cubicBezTo>
                    <a:pt x="613616" y="-1424"/>
                    <a:pt x="616562" y="1701"/>
                    <a:pt x="614777" y="3845"/>
                  </a:cubicBezTo>
                  <a:cubicBezTo>
                    <a:pt x="577112" y="50011"/>
                    <a:pt x="539268" y="95820"/>
                    <a:pt x="501871" y="141630"/>
                  </a:cubicBezTo>
                  <a:cubicBezTo>
                    <a:pt x="590321" y="125110"/>
                    <a:pt x="677700" y="104482"/>
                    <a:pt x="765258" y="85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0598" y="1917739"/>
              <a:ext cx="168392" cy="18035"/>
            </a:xfrm>
            <a:custGeom>
              <a:avLst/>
              <a:gdLst/>
              <a:ahLst/>
              <a:cxnLst/>
              <a:rect l="l" t="t" r="r" b="b"/>
              <a:pathLst>
                <a:path w="168392" h="18035" extrusionOk="0">
                  <a:moveTo>
                    <a:pt x="168393" y="3125"/>
                  </a:moveTo>
                  <a:cubicBezTo>
                    <a:pt x="165358" y="7947"/>
                    <a:pt x="162324" y="12770"/>
                    <a:pt x="159378" y="17770"/>
                  </a:cubicBezTo>
                  <a:cubicBezTo>
                    <a:pt x="106362" y="19467"/>
                    <a:pt x="52542" y="12859"/>
                    <a:pt x="1043" y="2947"/>
                  </a:cubicBezTo>
                  <a:cubicBezTo>
                    <a:pt x="61" y="2768"/>
                    <a:pt x="-117" y="1786"/>
                    <a:pt x="61" y="1072"/>
                  </a:cubicBezTo>
                  <a:cubicBezTo>
                    <a:pt x="150" y="893"/>
                    <a:pt x="150" y="625"/>
                    <a:pt x="418" y="536"/>
                  </a:cubicBezTo>
                  <a:cubicBezTo>
                    <a:pt x="597" y="179"/>
                    <a:pt x="1043" y="0"/>
                    <a:pt x="1489" y="0"/>
                  </a:cubicBezTo>
                  <a:cubicBezTo>
                    <a:pt x="57094" y="3572"/>
                    <a:pt x="112788" y="2500"/>
                    <a:pt x="168393" y="3125"/>
                  </a:cubicBezTo>
                  <a:close/>
                </a:path>
              </a:pathLst>
            </a:custGeom>
            <a:solidFill>
              <a:srgbClr val="2459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521607" y="4008221"/>
            <a:ext cx="1121196" cy="1966462"/>
            <a:chOff x="10518644" y="5290214"/>
            <a:chExt cx="1495326" cy="2622649"/>
          </a:xfrm>
        </p:grpSpPr>
        <p:grpSp>
          <p:nvGrpSpPr>
            <p:cNvPr id="37" name="Google Shape;37;p2"/>
            <p:cNvGrpSpPr/>
            <p:nvPr/>
          </p:nvGrpSpPr>
          <p:grpSpPr>
            <a:xfrm>
              <a:off x="10518644" y="6629176"/>
              <a:ext cx="582413" cy="846780"/>
              <a:chOff x="10518644" y="6629176"/>
              <a:chExt cx="582413" cy="846780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10518644" y="6629176"/>
                <a:ext cx="582413" cy="846780"/>
              </a:xfrm>
              <a:custGeom>
                <a:avLst/>
                <a:gdLst/>
                <a:ahLst/>
                <a:cxnLst/>
                <a:rect l="l" t="t" r="r" b="b"/>
                <a:pathLst>
                  <a:path w="582413" h="846780" extrusionOk="0">
                    <a:moveTo>
                      <a:pt x="378646" y="438493"/>
                    </a:moveTo>
                    <a:cubicBezTo>
                      <a:pt x="244678" y="319907"/>
                      <a:pt x="47338" y="213822"/>
                      <a:pt x="52694" y="8350"/>
                    </a:cubicBezTo>
                    <a:cubicBezTo>
                      <a:pt x="52961" y="-1205"/>
                      <a:pt x="40644" y="-2455"/>
                      <a:pt x="36807" y="4064"/>
                    </a:cubicBezTo>
                    <a:cubicBezTo>
                      <a:pt x="35468" y="3706"/>
                      <a:pt x="33862" y="4064"/>
                      <a:pt x="32879" y="5403"/>
                    </a:cubicBezTo>
                    <a:cubicBezTo>
                      <a:pt x="32702" y="5492"/>
                      <a:pt x="32612" y="5582"/>
                      <a:pt x="32523" y="5760"/>
                    </a:cubicBezTo>
                    <a:cubicBezTo>
                      <a:pt x="19759" y="30942"/>
                      <a:pt x="11013" y="57106"/>
                      <a:pt x="6014" y="83716"/>
                    </a:cubicBezTo>
                    <a:cubicBezTo>
                      <a:pt x="5926" y="83895"/>
                      <a:pt x="6014" y="84073"/>
                      <a:pt x="5926" y="84163"/>
                    </a:cubicBezTo>
                    <a:cubicBezTo>
                      <a:pt x="-17905" y="207392"/>
                      <a:pt x="32969" y="340802"/>
                      <a:pt x="107942" y="438403"/>
                    </a:cubicBezTo>
                    <a:cubicBezTo>
                      <a:pt x="164796" y="512252"/>
                      <a:pt x="236377" y="572706"/>
                      <a:pt x="311618" y="627177"/>
                    </a:cubicBezTo>
                    <a:cubicBezTo>
                      <a:pt x="353924" y="657717"/>
                      <a:pt x="397836" y="685935"/>
                      <a:pt x="440142" y="716385"/>
                    </a:cubicBezTo>
                    <a:cubicBezTo>
                      <a:pt x="480039" y="745049"/>
                      <a:pt x="514312" y="779696"/>
                      <a:pt x="551531" y="810861"/>
                    </a:cubicBezTo>
                    <a:cubicBezTo>
                      <a:pt x="553048" y="812201"/>
                      <a:pt x="554655" y="813718"/>
                      <a:pt x="556350" y="814969"/>
                    </a:cubicBezTo>
                    <a:cubicBezTo>
                      <a:pt x="557065" y="823898"/>
                      <a:pt x="557689" y="832739"/>
                      <a:pt x="557957" y="841668"/>
                    </a:cubicBezTo>
                    <a:cubicBezTo>
                      <a:pt x="558136" y="848455"/>
                      <a:pt x="568221" y="848455"/>
                      <a:pt x="568310" y="841847"/>
                    </a:cubicBezTo>
                    <a:cubicBezTo>
                      <a:pt x="568399" y="840329"/>
                      <a:pt x="568310" y="838632"/>
                      <a:pt x="568221" y="837204"/>
                    </a:cubicBezTo>
                    <a:cubicBezTo>
                      <a:pt x="568221" y="837204"/>
                      <a:pt x="568399" y="837114"/>
                      <a:pt x="568310" y="837025"/>
                    </a:cubicBezTo>
                    <a:cubicBezTo>
                      <a:pt x="568310" y="832739"/>
                      <a:pt x="568310" y="828631"/>
                      <a:pt x="568132" y="824434"/>
                    </a:cubicBezTo>
                    <a:cubicBezTo>
                      <a:pt x="569827" y="825684"/>
                      <a:pt x="571345" y="827024"/>
                      <a:pt x="572951" y="828184"/>
                    </a:cubicBezTo>
                    <a:cubicBezTo>
                      <a:pt x="577682" y="831846"/>
                      <a:pt x="584822" y="827292"/>
                      <a:pt x="581609" y="821487"/>
                    </a:cubicBezTo>
                    <a:cubicBezTo>
                      <a:pt x="577235" y="813897"/>
                      <a:pt x="572327" y="806485"/>
                      <a:pt x="567150" y="799342"/>
                    </a:cubicBezTo>
                    <a:cubicBezTo>
                      <a:pt x="566614" y="792912"/>
                      <a:pt x="566525" y="787376"/>
                      <a:pt x="565722" y="781036"/>
                    </a:cubicBezTo>
                    <a:cubicBezTo>
                      <a:pt x="565722" y="780678"/>
                      <a:pt x="565543" y="780411"/>
                      <a:pt x="565365" y="780143"/>
                    </a:cubicBezTo>
                    <a:cubicBezTo>
                      <a:pt x="551084" y="646287"/>
                      <a:pt x="480842" y="529129"/>
                      <a:pt x="378646" y="4384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0524362" y="6634757"/>
                <a:ext cx="576695" cy="831621"/>
              </a:xfrm>
              <a:custGeom>
                <a:avLst/>
                <a:gdLst/>
                <a:ahLst/>
                <a:cxnLst/>
                <a:rect l="l" t="t" r="r" b="b"/>
                <a:pathLst>
                  <a:path w="576695" h="831621" extrusionOk="0">
                    <a:moveTo>
                      <a:pt x="559647" y="774740"/>
                    </a:moveTo>
                    <a:cubicBezTo>
                      <a:pt x="559826" y="775007"/>
                      <a:pt x="560004" y="775276"/>
                      <a:pt x="560004" y="775633"/>
                    </a:cubicBezTo>
                    <a:cubicBezTo>
                      <a:pt x="560807" y="781883"/>
                      <a:pt x="560897" y="787509"/>
                      <a:pt x="561433" y="793938"/>
                    </a:cubicBezTo>
                    <a:cubicBezTo>
                      <a:pt x="566609" y="800993"/>
                      <a:pt x="571517" y="808494"/>
                      <a:pt x="575892" y="816084"/>
                    </a:cubicBezTo>
                    <a:cubicBezTo>
                      <a:pt x="579105" y="821888"/>
                      <a:pt x="571964" y="826443"/>
                      <a:pt x="567233" y="822782"/>
                    </a:cubicBezTo>
                    <a:cubicBezTo>
                      <a:pt x="565627" y="821621"/>
                      <a:pt x="564110" y="820281"/>
                      <a:pt x="562414" y="819031"/>
                    </a:cubicBezTo>
                    <a:cubicBezTo>
                      <a:pt x="562592" y="823228"/>
                      <a:pt x="562592" y="827336"/>
                      <a:pt x="562592" y="831622"/>
                    </a:cubicBezTo>
                    <a:cubicBezTo>
                      <a:pt x="558129" y="820906"/>
                      <a:pt x="553310" y="810459"/>
                      <a:pt x="548133" y="800189"/>
                    </a:cubicBezTo>
                    <a:cubicBezTo>
                      <a:pt x="460755" y="625971"/>
                      <a:pt x="281533" y="511314"/>
                      <a:pt x="145066" y="373797"/>
                    </a:cubicBezTo>
                    <a:cubicBezTo>
                      <a:pt x="70361" y="298519"/>
                      <a:pt x="-3362" y="188416"/>
                      <a:pt x="119" y="78760"/>
                    </a:cubicBezTo>
                    <a:cubicBezTo>
                      <a:pt x="296" y="78671"/>
                      <a:pt x="208" y="78581"/>
                      <a:pt x="208" y="78314"/>
                    </a:cubicBezTo>
                    <a:cubicBezTo>
                      <a:pt x="5206" y="51703"/>
                      <a:pt x="13952" y="25449"/>
                      <a:pt x="26716" y="357"/>
                    </a:cubicBezTo>
                    <a:cubicBezTo>
                      <a:pt x="26805" y="179"/>
                      <a:pt x="26895" y="89"/>
                      <a:pt x="27072" y="0"/>
                    </a:cubicBezTo>
                    <a:cubicBezTo>
                      <a:pt x="-24783" y="221546"/>
                      <a:pt x="161488" y="363528"/>
                      <a:pt x="312772" y="497205"/>
                    </a:cubicBezTo>
                    <a:cubicBezTo>
                      <a:pt x="401312" y="575250"/>
                      <a:pt x="501900" y="666066"/>
                      <a:pt x="559647" y="77474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10819641" y="5904130"/>
              <a:ext cx="612308" cy="2008733"/>
            </a:xfrm>
            <a:custGeom>
              <a:avLst/>
              <a:gdLst/>
              <a:ahLst/>
              <a:cxnLst/>
              <a:rect l="l" t="t" r="r" b="b"/>
              <a:pathLst>
                <a:path w="612308" h="2008733" extrusionOk="0">
                  <a:moveTo>
                    <a:pt x="609957" y="0"/>
                  </a:moveTo>
                  <a:cubicBezTo>
                    <a:pt x="617008" y="176451"/>
                    <a:pt x="607815" y="346294"/>
                    <a:pt x="587554" y="506313"/>
                  </a:cubicBezTo>
                  <a:cubicBezTo>
                    <a:pt x="587466" y="506492"/>
                    <a:pt x="587466" y="506492"/>
                    <a:pt x="587466" y="506760"/>
                  </a:cubicBezTo>
                  <a:cubicBezTo>
                    <a:pt x="580682" y="561320"/>
                    <a:pt x="572560" y="614720"/>
                    <a:pt x="563456" y="666958"/>
                  </a:cubicBezTo>
                  <a:lnTo>
                    <a:pt x="563277" y="667048"/>
                  </a:lnTo>
                  <a:cubicBezTo>
                    <a:pt x="562832" y="669191"/>
                    <a:pt x="562474" y="671423"/>
                    <a:pt x="562117" y="673745"/>
                  </a:cubicBezTo>
                  <a:cubicBezTo>
                    <a:pt x="561671" y="676245"/>
                    <a:pt x="561135" y="678567"/>
                    <a:pt x="560867" y="680978"/>
                  </a:cubicBezTo>
                  <a:lnTo>
                    <a:pt x="560690" y="681067"/>
                  </a:lnTo>
                  <a:cubicBezTo>
                    <a:pt x="559707" y="687050"/>
                    <a:pt x="558547" y="692944"/>
                    <a:pt x="557386" y="698927"/>
                  </a:cubicBezTo>
                  <a:cubicBezTo>
                    <a:pt x="533467" y="827961"/>
                    <a:pt x="503210" y="949136"/>
                    <a:pt x="470098" y="1060311"/>
                  </a:cubicBezTo>
                  <a:cubicBezTo>
                    <a:pt x="467062" y="1070848"/>
                    <a:pt x="463938" y="1081028"/>
                    <a:pt x="460725" y="1091387"/>
                  </a:cubicBezTo>
                  <a:cubicBezTo>
                    <a:pt x="460368" y="1092726"/>
                    <a:pt x="459833" y="1094155"/>
                    <a:pt x="459565" y="1095494"/>
                  </a:cubicBezTo>
                  <a:cubicBezTo>
                    <a:pt x="459476" y="1095673"/>
                    <a:pt x="459476" y="1095673"/>
                    <a:pt x="459386" y="1095762"/>
                  </a:cubicBezTo>
                  <a:lnTo>
                    <a:pt x="459297" y="1095940"/>
                  </a:lnTo>
                  <a:lnTo>
                    <a:pt x="459208" y="1096119"/>
                  </a:lnTo>
                  <a:cubicBezTo>
                    <a:pt x="459297" y="1096298"/>
                    <a:pt x="459120" y="1096298"/>
                    <a:pt x="459120" y="1096298"/>
                  </a:cubicBezTo>
                  <a:cubicBezTo>
                    <a:pt x="459208" y="1096476"/>
                    <a:pt x="459030" y="1096476"/>
                    <a:pt x="459030" y="1096476"/>
                  </a:cubicBezTo>
                  <a:cubicBezTo>
                    <a:pt x="456263" y="1105942"/>
                    <a:pt x="453318" y="1115139"/>
                    <a:pt x="450461" y="1124248"/>
                  </a:cubicBezTo>
                  <a:lnTo>
                    <a:pt x="450282" y="1124873"/>
                  </a:lnTo>
                  <a:cubicBezTo>
                    <a:pt x="450105" y="1124962"/>
                    <a:pt x="450194" y="1125051"/>
                    <a:pt x="450105" y="1125141"/>
                  </a:cubicBezTo>
                  <a:cubicBezTo>
                    <a:pt x="422793" y="1211669"/>
                    <a:pt x="393964" y="1291411"/>
                    <a:pt x="365492" y="1363385"/>
                  </a:cubicBezTo>
                  <a:cubicBezTo>
                    <a:pt x="364868" y="1364903"/>
                    <a:pt x="364243" y="1366332"/>
                    <a:pt x="363707" y="1367760"/>
                  </a:cubicBezTo>
                  <a:cubicBezTo>
                    <a:pt x="363529" y="1367850"/>
                    <a:pt x="363529" y="1367850"/>
                    <a:pt x="363529" y="1368028"/>
                  </a:cubicBezTo>
                  <a:cubicBezTo>
                    <a:pt x="363350" y="1368118"/>
                    <a:pt x="363439" y="1368207"/>
                    <a:pt x="363439" y="1368207"/>
                  </a:cubicBezTo>
                  <a:lnTo>
                    <a:pt x="363529" y="1368385"/>
                  </a:lnTo>
                  <a:cubicBezTo>
                    <a:pt x="355764" y="1387852"/>
                    <a:pt x="348088" y="1406694"/>
                    <a:pt x="340502" y="1425179"/>
                  </a:cubicBezTo>
                  <a:cubicBezTo>
                    <a:pt x="338716" y="1429554"/>
                    <a:pt x="336931" y="1433840"/>
                    <a:pt x="335057" y="1438037"/>
                  </a:cubicBezTo>
                  <a:lnTo>
                    <a:pt x="334879" y="1438126"/>
                  </a:lnTo>
                  <a:cubicBezTo>
                    <a:pt x="334343" y="1439733"/>
                    <a:pt x="333629" y="1441073"/>
                    <a:pt x="333094" y="1442502"/>
                  </a:cubicBezTo>
                  <a:cubicBezTo>
                    <a:pt x="330951" y="1447503"/>
                    <a:pt x="328898" y="1452592"/>
                    <a:pt x="326578" y="1457504"/>
                  </a:cubicBezTo>
                  <a:cubicBezTo>
                    <a:pt x="324257" y="1463130"/>
                    <a:pt x="321937" y="1468577"/>
                    <a:pt x="319527" y="1474113"/>
                  </a:cubicBezTo>
                  <a:cubicBezTo>
                    <a:pt x="308192" y="1500366"/>
                    <a:pt x="296767" y="1525816"/>
                    <a:pt x="285432" y="1550551"/>
                  </a:cubicBezTo>
                  <a:cubicBezTo>
                    <a:pt x="281237" y="1559481"/>
                    <a:pt x="277221" y="1568411"/>
                    <a:pt x="273026" y="1576983"/>
                  </a:cubicBezTo>
                  <a:lnTo>
                    <a:pt x="273115" y="1577161"/>
                  </a:lnTo>
                  <a:cubicBezTo>
                    <a:pt x="147089" y="1845945"/>
                    <a:pt x="32042" y="2007037"/>
                    <a:pt x="30792" y="2008733"/>
                  </a:cubicBezTo>
                  <a:lnTo>
                    <a:pt x="0" y="1986499"/>
                  </a:lnTo>
                  <a:cubicBezTo>
                    <a:pt x="1339" y="1984623"/>
                    <a:pt x="121563" y="1816209"/>
                    <a:pt x="250445" y="1535906"/>
                  </a:cubicBezTo>
                  <a:cubicBezTo>
                    <a:pt x="251248" y="1534120"/>
                    <a:pt x="251962" y="1532424"/>
                    <a:pt x="252766" y="1530638"/>
                  </a:cubicBezTo>
                  <a:cubicBezTo>
                    <a:pt x="256603" y="1522422"/>
                    <a:pt x="260442" y="1513850"/>
                    <a:pt x="264279" y="1505278"/>
                  </a:cubicBezTo>
                  <a:cubicBezTo>
                    <a:pt x="271152" y="1490276"/>
                    <a:pt x="277846" y="1474738"/>
                    <a:pt x="284629" y="1459022"/>
                  </a:cubicBezTo>
                  <a:cubicBezTo>
                    <a:pt x="291591" y="1443216"/>
                    <a:pt x="298374" y="1427143"/>
                    <a:pt x="305246" y="1410623"/>
                  </a:cubicBezTo>
                  <a:cubicBezTo>
                    <a:pt x="316136" y="1384459"/>
                    <a:pt x="327114" y="1356956"/>
                    <a:pt x="338181" y="1328291"/>
                  </a:cubicBezTo>
                  <a:cubicBezTo>
                    <a:pt x="338360" y="1328202"/>
                    <a:pt x="338270" y="1328112"/>
                    <a:pt x="338270" y="1328112"/>
                  </a:cubicBezTo>
                  <a:cubicBezTo>
                    <a:pt x="338449" y="1328023"/>
                    <a:pt x="338360" y="1327934"/>
                    <a:pt x="338360" y="1327934"/>
                  </a:cubicBezTo>
                  <a:cubicBezTo>
                    <a:pt x="341930" y="1318915"/>
                    <a:pt x="345499" y="1309539"/>
                    <a:pt x="349159" y="1299984"/>
                  </a:cubicBezTo>
                  <a:cubicBezTo>
                    <a:pt x="349962" y="1297841"/>
                    <a:pt x="350766" y="1295698"/>
                    <a:pt x="351569" y="1293554"/>
                  </a:cubicBezTo>
                  <a:cubicBezTo>
                    <a:pt x="352640" y="1290876"/>
                    <a:pt x="353800" y="1288018"/>
                    <a:pt x="354782" y="1285161"/>
                  </a:cubicBezTo>
                  <a:cubicBezTo>
                    <a:pt x="384057" y="1206848"/>
                    <a:pt x="413065" y="1120676"/>
                    <a:pt x="440109" y="1027718"/>
                  </a:cubicBezTo>
                  <a:cubicBezTo>
                    <a:pt x="442429" y="1019413"/>
                    <a:pt x="444838" y="1010930"/>
                    <a:pt x="447337" y="1002357"/>
                  </a:cubicBezTo>
                  <a:cubicBezTo>
                    <a:pt x="450194" y="992089"/>
                    <a:pt x="453050" y="981819"/>
                    <a:pt x="455995" y="971372"/>
                  </a:cubicBezTo>
                  <a:lnTo>
                    <a:pt x="457512" y="965835"/>
                  </a:lnTo>
                  <a:cubicBezTo>
                    <a:pt x="479647" y="884218"/>
                    <a:pt x="499997" y="797600"/>
                    <a:pt x="517312" y="706963"/>
                  </a:cubicBezTo>
                  <a:lnTo>
                    <a:pt x="517222" y="706785"/>
                  </a:lnTo>
                  <a:cubicBezTo>
                    <a:pt x="517848" y="703659"/>
                    <a:pt x="518561" y="700355"/>
                    <a:pt x="519008" y="697320"/>
                  </a:cubicBezTo>
                  <a:cubicBezTo>
                    <a:pt x="526684" y="656957"/>
                    <a:pt x="533646" y="615881"/>
                    <a:pt x="539893" y="574089"/>
                  </a:cubicBezTo>
                  <a:lnTo>
                    <a:pt x="539804" y="573911"/>
                  </a:lnTo>
                  <a:cubicBezTo>
                    <a:pt x="558904" y="445949"/>
                    <a:pt x="571221" y="311111"/>
                    <a:pt x="573720" y="171004"/>
                  </a:cubicBezTo>
                  <a:cubicBezTo>
                    <a:pt x="573631" y="170825"/>
                    <a:pt x="573542" y="170736"/>
                    <a:pt x="573631" y="170468"/>
                  </a:cubicBezTo>
                  <a:cubicBezTo>
                    <a:pt x="574702" y="114836"/>
                    <a:pt x="574166" y="58311"/>
                    <a:pt x="571757" y="1161"/>
                  </a:cubicBezTo>
                  <a:lnTo>
                    <a:pt x="595319" y="268"/>
                  </a:lnTo>
                  <a:lnTo>
                    <a:pt x="6099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0778432" y="5893319"/>
              <a:ext cx="1235448" cy="1155481"/>
            </a:xfrm>
            <a:custGeom>
              <a:avLst/>
              <a:gdLst/>
              <a:ahLst/>
              <a:cxnLst/>
              <a:rect l="l" t="t" r="r" b="b"/>
              <a:pathLst>
                <a:path w="1235448" h="1155481" extrusionOk="0">
                  <a:moveTo>
                    <a:pt x="1221049" y="287900"/>
                  </a:moveTo>
                  <a:cubicBezTo>
                    <a:pt x="1073245" y="414255"/>
                    <a:pt x="924816" y="541235"/>
                    <a:pt x="795131" y="686789"/>
                  </a:cubicBezTo>
                  <a:cubicBezTo>
                    <a:pt x="695881" y="798499"/>
                    <a:pt x="606628" y="923872"/>
                    <a:pt x="530496" y="1054335"/>
                  </a:cubicBezTo>
                  <a:cubicBezTo>
                    <a:pt x="523979" y="1059782"/>
                    <a:pt x="517643" y="1065319"/>
                    <a:pt x="511217" y="1071123"/>
                  </a:cubicBezTo>
                  <a:cubicBezTo>
                    <a:pt x="509254" y="1072819"/>
                    <a:pt x="507110" y="1074605"/>
                    <a:pt x="505147" y="1076481"/>
                  </a:cubicBezTo>
                  <a:cubicBezTo>
                    <a:pt x="501310" y="1079606"/>
                    <a:pt x="497829" y="1082910"/>
                    <a:pt x="494169" y="1086214"/>
                  </a:cubicBezTo>
                  <a:cubicBezTo>
                    <a:pt x="495419" y="1079338"/>
                    <a:pt x="496311" y="1072462"/>
                    <a:pt x="497203" y="1065586"/>
                  </a:cubicBezTo>
                  <a:cubicBezTo>
                    <a:pt x="500149" y="1066479"/>
                    <a:pt x="503631" y="1066033"/>
                    <a:pt x="506039" y="1064425"/>
                  </a:cubicBezTo>
                  <a:cubicBezTo>
                    <a:pt x="508717" y="1062639"/>
                    <a:pt x="510324" y="1059514"/>
                    <a:pt x="508628" y="1055317"/>
                  </a:cubicBezTo>
                  <a:cubicBezTo>
                    <a:pt x="508004" y="1053621"/>
                    <a:pt x="507200" y="1051835"/>
                    <a:pt x="506575" y="1050138"/>
                  </a:cubicBezTo>
                  <a:lnTo>
                    <a:pt x="506486" y="1049959"/>
                  </a:lnTo>
                  <a:cubicBezTo>
                    <a:pt x="504165" y="1044333"/>
                    <a:pt x="501934" y="1039155"/>
                    <a:pt x="499345" y="1033707"/>
                  </a:cubicBezTo>
                  <a:cubicBezTo>
                    <a:pt x="499792" y="1016652"/>
                    <a:pt x="498989" y="999507"/>
                    <a:pt x="497203" y="982451"/>
                  </a:cubicBezTo>
                  <a:cubicBezTo>
                    <a:pt x="496579" y="974593"/>
                    <a:pt x="495508" y="966556"/>
                    <a:pt x="493990" y="958876"/>
                  </a:cubicBezTo>
                  <a:cubicBezTo>
                    <a:pt x="493990" y="958252"/>
                    <a:pt x="493901" y="957805"/>
                    <a:pt x="493722" y="957358"/>
                  </a:cubicBezTo>
                  <a:cubicBezTo>
                    <a:pt x="475961" y="845827"/>
                    <a:pt x="416609" y="738849"/>
                    <a:pt x="357166" y="642587"/>
                  </a:cubicBezTo>
                  <a:cubicBezTo>
                    <a:pt x="236763" y="448187"/>
                    <a:pt x="127428" y="242894"/>
                    <a:pt x="104043" y="11705"/>
                  </a:cubicBezTo>
                  <a:cubicBezTo>
                    <a:pt x="103329" y="3668"/>
                    <a:pt x="95832" y="-1243"/>
                    <a:pt x="89227" y="274"/>
                  </a:cubicBezTo>
                  <a:lnTo>
                    <a:pt x="89048" y="364"/>
                  </a:lnTo>
                  <a:cubicBezTo>
                    <a:pt x="87709" y="631"/>
                    <a:pt x="86371" y="1167"/>
                    <a:pt x="85122" y="2239"/>
                  </a:cubicBezTo>
                  <a:cubicBezTo>
                    <a:pt x="83961" y="3132"/>
                    <a:pt x="82890" y="4293"/>
                    <a:pt x="81909" y="5811"/>
                  </a:cubicBezTo>
                  <a:cubicBezTo>
                    <a:pt x="-8327" y="156812"/>
                    <a:pt x="-27160" y="345943"/>
                    <a:pt x="41209" y="509267"/>
                  </a:cubicBezTo>
                  <a:cubicBezTo>
                    <a:pt x="81998" y="606332"/>
                    <a:pt x="149205" y="689646"/>
                    <a:pt x="223999" y="762513"/>
                  </a:cubicBezTo>
                  <a:cubicBezTo>
                    <a:pt x="314057" y="850470"/>
                    <a:pt x="424998" y="923336"/>
                    <a:pt x="481228" y="1038797"/>
                  </a:cubicBezTo>
                  <a:cubicBezTo>
                    <a:pt x="484530" y="1045852"/>
                    <a:pt x="487654" y="1052817"/>
                    <a:pt x="490688" y="1060050"/>
                  </a:cubicBezTo>
                  <a:cubicBezTo>
                    <a:pt x="491045" y="1060586"/>
                    <a:pt x="491491" y="1061121"/>
                    <a:pt x="491759" y="1061479"/>
                  </a:cubicBezTo>
                  <a:cubicBezTo>
                    <a:pt x="491135" y="1071391"/>
                    <a:pt x="489974" y="1081392"/>
                    <a:pt x="488635" y="1091304"/>
                  </a:cubicBezTo>
                  <a:lnTo>
                    <a:pt x="479799" y="1099251"/>
                  </a:lnTo>
                  <a:cubicBezTo>
                    <a:pt x="473998" y="1104698"/>
                    <a:pt x="478818" y="1112378"/>
                    <a:pt x="484976" y="1113271"/>
                  </a:cubicBezTo>
                  <a:cubicBezTo>
                    <a:pt x="482299" y="1127022"/>
                    <a:pt x="478639" y="1140863"/>
                    <a:pt x="474266" y="1154794"/>
                  </a:cubicBezTo>
                  <a:cubicBezTo>
                    <a:pt x="473908" y="1155508"/>
                    <a:pt x="475158" y="1155776"/>
                    <a:pt x="475337" y="1155062"/>
                  </a:cubicBezTo>
                  <a:cubicBezTo>
                    <a:pt x="475426" y="1154615"/>
                    <a:pt x="475515" y="1154437"/>
                    <a:pt x="475694" y="1154080"/>
                  </a:cubicBezTo>
                  <a:cubicBezTo>
                    <a:pt x="476229" y="1155062"/>
                    <a:pt x="477657" y="1155151"/>
                    <a:pt x="478371" y="1154168"/>
                  </a:cubicBezTo>
                  <a:cubicBezTo>
                    <a:pt x="482655" y="1147918"/>
                    <a:pt x="486851" y="1141935"/>
                    <a:pt x="491224" y="1136042"/>
                  </a:cubicBezTo>
                  <a:cubicBezTo>
                    <a:pt x="491403" y="1135952"/>
                    <a:pt x="491314" y="1135863"/>
                    <a:pt x="491403" y="1135773"/>
                  </a:cubicBezTo>
                  <a:lnTo>
                    <a:pt x="491580" y="1135149"/>
                  </a:lnTo>
                  <a:cubicBezTo>
                    <a:pt x="502737" y="1119164"/>
                    <a:pt x="513716" y="1102912"/>
                    <a:pt x="524515" y="1086749"/>
                  </a:cubicBezTo>
                  <a:cubicBezTo>
                    <a:pt x="527371" y="1082642"/>
                    <a:pt x="530228" y="1078534"/>
                    <a:pt x="532994" y="1074338"/>
                  </a:cubicBezTo>
                  <a:cubicBezTo>
                    <a:pt x="551023" y="1058621"/>
                    <a:pt x="569410" y="1043530"/>
                    <a:pt x="587974" y="1028439"/>
                  </a:cubicBezTo>
                  <a:cubicBezTo>
                    <a:pt x="588153" y="1028349"/>
                    <a:pt x="588153" y="1028349"/>
                    <a:pt x="588153" y="1028349"/>
                  </a:cubicBezTo>
                  <a:cubicBezTo>
                    <a:pt x="700791" y="937088"/>
                    <a:pt x="820836" y="855113"/>
                    <a:pt x="922585" y="751440"/>
                  </a:cubicBezTo>
                  <a:cubicBezTo>
                    <a:pt x="982028" y="690986"/>
                    <a:pt x="1030671" y="624549"/>
                    <a:pt x="1070121" y="549540"/>
                  </a:cubicBezTo>
                  <a:cubicBezTo>
                    <a:pt x="1107696" y="477834"/>
                    <a:pt x="1148039" y="413183"/>
                    <a:pt x="1195165" y="349514"/>
                  </a:cubicBezTo>
                  <a:lnTo>
                    <a:pt x="1195254" y="349336"/>
                  </a:lnTo>
                  <a:cubicBezTo>
                    <a:pt x="1207393" y="332816"/>
                    <a:pt x="1220066" y="316296"/>
                    <a:pt x="1233187" y="299865"/>
                  </a:cubicBezTo>
                  <a:cubicBezTo>
                    <a:pt x="1236043" y="296383"/>
                    <a:pt x="1235953" y="292632"/>
                    <a:pt x="1234258" y="289685"/>
                  </a:cubicBezTo>
                  <a:lnTo>
                    <a:pt x="1234169" y="289507"/>
                  </a:lnTo>
                  <a:cubicBezTo>
                    <a:pt x="1231848" y="285489"/>
                    <a:pt x="1226046" y="283524"/>
                    <a:pt x="1221049" y="287900"/>
                  </a:cubicBezTo>
                  <a:close/>
                  <a:moveTo>
                    <a:pt x="500774" y="1106127"/>
                  </a:moveTo>
                  <a:cubicBezTo>
                    <a:pt x="500684" y="1106306"/>
                    <a:pt x="500684" y="1106306"/>
                    <a:pt x="500595" y="1106395"/>
                  </a:cubicBezTo>
                  <a:lnTo>
                    <a:pt x="500506" y="1106574"/>
                  </a:lnTo>
                  <a:lnTo>
                    <a:pt x="500416" y="1106752"/>
                  </a:lnTo>
                  <a:cubicBezTo>
                    <a:pt x="500506" y="1106931"/>
                    <a:pt x="500328" y="1106931"/>
                    <a:pt x="500328" y="1106931"/>
                  </a:cubicBezTo>
                  <a:cubicBezTo>
                    <a:pt x="500416" y="1107109"/>
                    <a:pt x="500239" y="1107109"/>
                    <a:pt x="500239" y="1107109"/>
                  </a:cubicBezTo>
                  <a:cubicBezTo>
                    <a:pt x="492385" y="1121575"/>
                    <a:pt x="484441" y="1136042"/>
                    <a:pt x="476765" y="1150597"/>
                  </a:cubicBezTo>
                  <a:cubicBezTo>
                    <a:pt x="481407" y="1138006"/>
                    <a:pt x="485333" y="1125415"/>
                    <a:pt x="488546" y="1112735"/>
                  </a:cubicBezTo>
                  <a:cubicBezTo>
                    <a:pt x="489706" y="1112467"/>
                    <a:pt x="490777" y="1111842"/>
                    <a:pt x="491938" y="1110770"/>
                  </a:cubicBezTo>
                  <a:cubicBezTo>
                    <a:pt x="495240" y="1107735"/>
                    <a:pt x="498542" y="1104698"/>
                    <a:pt x="501934" y="1101841"/>
                  </a:cubicBezTo>
                  <a:cubicBezTo>
                    <a:pt x="502737" y="1101037"/>
                    <a:pt x="503720" y="1100055"/>
                    <a:pt x="504612" y="1099341"/>
                  </a:cubicBezTo>
                  <a:cubicBezTo>
                    <a:pt x="503273" y="1102109"/>
                    <a:pt x="502470" y="1104252"/>
                    <a:pt x="500774" y="1106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1225501" y="5290214"/>
              <a:ext cx="288465" cy="1281678"/>
            </a:xfrm>
            <a:custGeom>
              <a:avLst/>
              <a:gdLst/>
              <a:ahLst/>
              <a:cxnLst/>
              <a:rect l="l" t="t" r="r" b="b"/>
              <a:pathLst>
                <a:path w="288465" h="1281678" extrusionOk="0">
                  <a:moveTo>
                    <a:pt x="200170" y="5269"/>
                  </a:moveTo>
                  <a:cubicBezTo>
                    <a:pt x="197939" y="8215"/>
                    <a:pt x="195707" y="11162"/>
                    <a:pt x="193655" y="14109"/>
                  </a:cubicBezTo>
                  <a:cubicBezTo>
                    <a:pt x="128499" y="101799"/>
                    <a:pt x="70395" y="184220"/>
                    <a:pt x="36569" y="290572"/>
                  </a:cubicBezTo>
                  <a:cubicBezTo>
                    <a:pt x="3187" y="395764"/>
                    <a:pt x="-7880" y="507474"/>
                    <a:pt x="5597" y="616863"/>
                  </a:cubicBezTo>
                  <a:cubicBezTo>
                    <a:pt x="20682" y="736967"/>
                    <a:pt x="68253" y="850642"/>
                    <a:pt x="98778" y="967264"/>
                  </a:cubicBezTo>
                  <a:cubicBezTo>
                    <a:pt x="118056" y="1041023"/>
                    <a:pt x="130373" y="1113711"/>
                    <a:pt x="133854" y="1188005"/>
                  </a:cubicBezTo>
                  <a:lnTo>
                    <a:pt x="133944" y="1188184"/>
                  </a:lnTo>
                  <a:cubicBezTo>
                    <a:pt x="135372" y="1219171"/>
                    <a:pt x="135283" y="1250067"/>
                    <a:pt x="133587" y="1281678"/>
                  </a:cubicBezTo>
                  <a:cubicBezTo>
                    <a:pt x="149563" y="1228100"/>
                    <a:pt x="165629" y="1174254"/>
                    <a:pt x="181427" y="1120676"/>
                  </a:cubicBezTo>
                  <a:cubicBezTo>
                    <a:pt x="181516" y="1120497"/>
                    <a:pt x="181516" y="1120497"/>
                    <a:pt x="181516" y="1120229"/>
                  </a:cubicBezTo>
                  <a:cubicBezTo>
                    <a:pt x="225072" y="969853"/>
                    <a:pt x="263808" y="818406"/>
                    <a:pt x="280498" y="662047"/>
                  </a:cubicBezTo>
                  <a:cubicBezTo>
                    <a:pt x="303436" y="446931"/>
                    <a:pt x="275589" y="241102"/>
                    <a:pt x="213201" y="36523"/>
                  </a:cubicBezTo>
                  <a:cubicBezTo>
                    <a:pt x="213111" y="36344"/>
                    <a:pt x="213111" y="36344"/>
                    <a:pt x="213111" y="36344"/>
                  </a:cubicBezTo>
                  <a:cubicBezTo>
                    <a:pt x="209630" y="24110"/>
                    <a:pt x="205882" y="12144"/>
                    <a:pt x="201865" y="0"/>
                  </a:cubicBezTo>
                  <a:cubicBezTo>
                    <a:pt x="201955" y="1875"/>
                    <a:pt x="201598" y="3572"/>
                    <a:pt x="200170" y="5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336546" y="5774947"/>
              <a:ext cx="639434" cy="845640"/>
            </a:xfrm>
            <a:custGeom>
              <a:avLst/>
              <a:gdLst/>
              <a:ahLst/>
              <a:cxnLst/>
              <a:rect l="l" t="t" r="r" b="b"/>
              <a:pathLst>
                <a:path w="639434" h="845640" extrusionOk="0">
                  <a:moveTo>
                    <a:pt x="623752" y="2471"/>
                  </a:moveTo>
                  <a:cubicBezTo>
                    <a:pt x="373039" y="219106"/>
                    <a:pt x="175522" y="489497"/>
                    <a:pt x="47711" y="795249"/>
                  </a:cubicBezTo>
                  <a:cubicBezTo>
                    <a:pt x="47265" y="795517"/>
                    <a:pt x="46908" y="795696"/>
                    <a:pt x="46551" y="796142"/>
                  </a:cubicBezTo>
                  <a:lnTo>
                    <a:pt x="46372" y="796231"/>
                  </a:lnTo>
                  <a:cubicBezTo>
                    <a:pt x="32716" y="805250"/>
                    <a:pt x="19151" y="814448"/>
                    <a:pt x="5316" y="823556"/>
                  </a:cubicBezTo>
                  <a:cubicBezTo>
                    <a:pt x="3977" y="824538"/>
                    <a:pt x="2906" y="825521"/>
                    <a:pt x="2103" y="826681"/>
                  </a:cubicBezTo>
                  <a:cubicBezTo>
                    <a:pt x="50" y="829539"/>
                    <a:pt x="-396" y="833022"/>
                    <a:pt x="317" y="836147"/>
                  </a:cubicBezTo>
                  <a:lnTo>
                    <a:pt x="407" y="836326"/>
                  </a:lnTo>
                  <a:cubicBezTo>
                    <a:pt x="2192" y="843291"/>
                    <a:pt x="9421" y="848649"/>
                    <a:pt x="17009" y="843737"/>
                  </a:cubicBezTo>
                  <a:cubicBezTo>
                    <a:pt x="24862" y="838647"/>
                    <a:pt x="32716" y="833379"/>
                    <a:pt x="40481" y="828110"/>
                  </a:cubicBezTo>
                  <a:cubicBezTo>
                    <a:pt x="169274" y="741939"/>
                    <a:pt x="294586" y="649517"/>
                    <a:pt x="378573" y="516197"/>
                  </a:cubicBezTo>
                  <a:cubicBezTo>
                    <a:pt x="474342" y="364392"/>
                    <a:pt x="550118" y="196781"/>
                    <a:pt x="628126" y="34976"/>
                  </a:cubicBezTo>
                  <a:cubicBezTo>
                    <a:pt x="628215" y="34797"/>
                    <a:pt x="628304" y="34707"/>
                    <a:pt x="628394" y="34440"/>
                  </a:cubicBezTo>
                  <a:cubicBezTo>
                    <a:pt x="631696" y="27474"/>
                    <a:pt x="635088" y="20509"/>
                    <a:pt x="638390" y="13544"/>
                  </a:cubicBezTo>
                  <a:cubicBezTo>
                    <a:pt x="638657" y="13008"/>
                    <a:pt x="638746" y="12562"/>
                    <a:pt x="638925" y="12116"/>
                  </a:cubicBezTo>
                  <a:cubicBezTo>
                    <a:pt x="641870" y="3186"/>
                    <a:pt x="631428" y="-3958"/>
                    <a:pt x="623752" y="24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0649487" y="6330410"/>
              <a:ext cx="540091" cy="946722"/>
            </a:xfrm>
            <a:custGeom>
              <a:avLst/>
              <a:gdLst/>
              <a:ahLst/>
              <a:cxnLst/>
              <a:rect l="l" t="t" r="r" b="b"/>
              <a:pathLst>
                <a:path w="540091" h="946722" extrusionOk="0">
                  <a:moveTo>
                    <a:pt x="361513" y="494639"/>
                  </a:moveTo>
                  <a:cubicBezTo>
                    <a:pt x="248964" y="326046"/>
                    <a:pt x="61978" y="215318"/>
                    <a:pt x="19762" y="4846"/>
                  </a:cubicBezTo>
                  <a:cubicBezTo>
                    <a:pt x="18512" y="-1852"/>
                    <a:pt x="10747" y="-959"/>
                    <a:pt x="7980" y="3595"/>
                  </a:cubicBezTo>
                  <a:cubicBezTo>
                    <a:pt x="7355" y="4488"/>
                    <a:pt x="6819" y="5381"/>
                    <a:pt x="6552" y="6631"/>
                  </a:cubicBezTo>
                  <a:cubicBezTo>
                    <a:pt x="2714" y="36188"/>
                    <a:pt x="393" y="65210"/>
                    <a:pt x="215" y="93517"/>
                  </a:cubicBezTo>
                  <a:cubicBezTo>
                    <a:pt x="-499" y="120485"/>
                    <a:pt x="572" y="146827"/>
                    <a:pt x="3339" y="172634"/>
                  </a:cubicBezTo>
                  <a:cubicBezTo>
                    <a:pt x="14763" y="283898"/>
                    <a:pt x="56445" y="385965"/>
                    <a:pt x="136773" y="477494"/>
                  </a:cubicBezTo>
                  <a:cubicBezTo>
                    <a:pt x="253694" y="610278"/>
                    <a:pt x="409709" y="706272"/>
                    <a:pt x="503693" y="857898"/>
                  </a:cubicBezTo>
                  <a:cubicBezTo>
                    <a:pt x="507085" y="872543"/>
                    <a:pt x="509227" y="887456"/>
                    <a:pt x="508602" y="901654"/>
                  </a:cubicBezTo>
                  <a:cubicBezTo>
                    <a:pt x="508602" y="901654"/>
                    <a:pt x="508692" y="901832"/>
                    <a:pt x="508513" y="901832"/>
                  </a:cubicBezTo>
                  <a:cubicBezTo>
                    <a:pt x="508513" y="901832"/>
                    <a:pt x="508602" y="902011"/>
                    <a:pt x="508424" y="902011"/>
                  </a:cubicBezTo>
                  <a:cubicBezTo>
                    <a:pt x="508066" y="914691"/>
                    <a:pt x="505924" y="926478"/>
                    <a:pt x="500748" y="937909"/>
                  </a:cubicBezTo>
                  <a:cubicBezTo>
                    <a:pt x="497891" y="944606"/>
                    <a:pt x="507442" y="950499"/>
                    <a:pt x="510834" y="943712"/>
                  </a:cubicBezTo>
                  <a:cubicBezTo>
                    <a:pt x="519491" y="926746"/>
                    <a:pt x="522525" y="908708"/>
                    <a:pt x="522257" y="890403"/>
                  </a:cubicBezTo>
                  <a:lnTo>
                    <a:pt x="523596" y="892814"/>
                  </a:lnTo>
                  <a:cubicBezTo>
                    <a:pt x="523954" y="893349"/>
                    <a:pt x="524311" y="894063"/>
                    <a:pt x="524757" y="894510"/>
                  </a:cubicBezTo>
                  <a:cubicBezTo>
                    <a:pt x="525828" y="895760"/>
                    <a:pt x="527256" y="896564"/>
                    <a:pt x="528774" y="896921"/>
                  </a:cubicBezTo>
                  <a:cubicBezTo>
                    <a:pt x="535110" y="898528"/>
                    <a:pt x="542965" y="891474"/>
                    <a:pt x="539037" y="883884"/>
                  </a:cubicBezTo>
                  <a:cubicBezTo>
                    <a:pt x="534486" y="875311"/>
                    <a:pt x="529845" y="867007"/>
                    <a:pt x="525025" y="858880"/>
                  </a:cubicBezTo>
                  <a:cubicBezTo>
                    <a:pt x="521901" y="853433"/>
                    <a:pt x="518420" y="848076"/>
                    <a:pt x="515207" y="842897"/>
                  </a:cubicBezTo>
                  <a:cubicBezTo>
                    <a:pt x="506817" y="810928"/>
                    <a:pt x="492894" y="779317"/>
                    <a:pt x="482987" y="751010"/>
                  </a:cubicBezTo>
                  <a:cubicBezTo>
                    <a:pt x="451748" y="661803"/>
                    <a:pt x="414172" y="573577"/>
                    <a:pt x="361513" y="4946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1121852" y="6606749"/>
              <a:ext cx="835505" cy="764081"/>
            </a:xfrm>
            <a:custGeom>
              <a:avLst/>
              <a:gdLst/>
              <a:ahLst/>
              <a:cxnLst/>
              <a:rect l="l" t="t" r="r" b="b"/>
              <a:pathLst>
                <a:path w="835505" h="764081" extrusionOk="0">
                  <a:moveTo>
                    <a:pt x="827914" y="147"/>
                  </a:moveTo>
                  <a:cubicBezTo>
                    <a:pt x="827200" y="147"/>
                    <a:pt x="826396" y="415"/>
                    <a:pt x="825682" y="1040"/>
                  </a:cubicBezTo>
                  <a:cubicBezTo>
                    <a:pt x="658154" y="119805"/>
                    <a:pt x="496963" y="247321"/>
                    <a:pt x="344428" y="384838"/>
                  </a:cubicBezTo>
                  <a:cubicBezTo>
                    <a:pt x="246964" y="472349"/>
                    <a:pt x="147000" y="561110"/>
                    <a:pt x="63548" y="662908"/>
                  </a:cubicBezTo>
                  <a:cubicBezTo>
                    <a:pt x="62835" y="663712"/>
                    <a:pt x="62299" y="664605"/>
                    <a:pt x="61585" y="665320"/>
                  </a:cubicBezTo>
                  <a:cubicBezTo>
                    <a:pt x="61406" y="665409"/>
                    <a:pt x="61406" y="665409"/>
                    <a:pt x="61406" y="665588"/>
                  </a:cubicBezTo>
                  <a:cubicBezTo>
                    <a:pt x="61228" y="665677"/>
                    <a:pt x="61317" y="665766"/>
                    <a:pt x="61317" y="665766"/>
                  </a:cubicBezTo>
                  <a:cubicBezTo>
                    <a:pt x="48644" y="680947"/>
                    <a:pt x="36504" y="696574"/>
                    <a:pt x="24902" y="712647"/>
                  </a:cubicBezTo>
                  <a:cubicBezTo>
                    <a:pt x="23474" y="713451"/>
                    <a:pt x="22135" y="714254"/>
                    <a:pt x="20618" y="715326"/>
                  </a:cubicBezTo>
                  <a:cubicBezTo>
                    <a:pt x="13835" y="732025"/>
                    <a:pt x="6873" y="748187"/>
                    <a:pt x="0" y="764082"/>
                  </a:cubicBezTo>
                  <a:cubicBezTo>
                    <a:pt x="8747" y="756224"/>
                    <a:pt x="18029" y="748991"/>
                    <a:pt x="27758" y="742204"/>
                  </a:cubicBezTo>
                  <a:cubicBezTo>
                    <a:pt x="28829" y="741401"/>
                    <a:pt x="29810" y="740597"/>
                    <a:pt x="30971" y="739972"/>
                  </a:cubicBezTo>
                  <a:cubicBezTo>
                    <a:pt x="39272" y="734257"/>
                    <a:pt x="47840" y="728720"/>
                    <a:pt x="56676" y="723631"/>
                  </a:cubicBezTo>
                  <a:lnTo>
                    <a:pt x="64977" y="718808"/>
                  </a:lnTo>
                  <a:cubicBezTo>
                    <a:pt x="65512" y="718451"/>
                    <a:pt x="66226" y="718094"/>
                    <a:pt x="66851" y="717916"/>
                  </a:cubicBezTo>
                  <a:cubicBezTo>
                    <a:pt x="127007" y="684251"/>
                    <a:pt x="196001" y="660498"/>
                    <a:pt x="253033" y="629422"/>
                  </a:cubicBezTo>
                  <a:cubicBezTo>
                    <a:pt x="334789" y="584863"/>
                    <a:pt x="413333" y="532356"/>
                    <a:pt x="478755" y="465473"/>
                  </a:cubicBezTo>
                  <a:cubicBezTo>
                    <a:pt x="594784" y="347423"/>
                    <a:pt x="669668" y="197047"/>
                    <a:pt x="776772" y="72031"/>
                  </a:cubicBezTo>
                  <a:cubicBezTo>
                    <a:pt x="776950" y="71764"/>
                    <a:pt x="777129" y="71406"/>
                    <a:pt x="777485" y="71228"/>
                  </a:cubicBezTo>
                  <a:cubicBezTo>
                    <a:pt x="795247" y="50511"/>
                    <a:pt x="813812" y="30330"/>
                    <a:pt x="833805" y="11309"/>
                  </a:cubicBezTo>
                  <a:cubicBezTo>
                    <a:pt x="838178" y="6934"/>
                    <a:pt x="833358" y="-1192"/>
                    <a:pt x="827914" y="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0649487" y="6424106"/>
              <a:ext cx="522793" cy="783223"/>
            </a:xfrm>
            <a:custGeom>
              <a:avLst/>
              <a:gdLst/>
              <a:ahLst/>
              <a:cxnLst/>
              <a:rect l="l" t="t" r="r" b="b"/>
              <a:pathLst>
                <a:path w="522793" h="783223" extrusionOk="0">
                  <a:moveTo>
                    <a:pt x="195323" y="342007"/>
                  </a:moveTo>
                  <a:cubicBezTo>
                    <a:pt x="121956" y="269052"/>
                    <a:pt x="38415" y="179487"/>
                    <a:pt x="3339" y="79117"/>
                  </a:cubicBezTo>
                  <a:cubicBezTo>
                    <a:pt x="572" y="53221"/>
                    <a:pt x="-499" y="26878"/>
                    <a:pt x="215" y="0"/>
                  </a:cubicBezTo>
                  <a:cubicBezTo>
                    <a:pt x="19494" y="198150"/>
                    <a:pt x="234862" y="342007"/>
                    <a:pt x="359103" y="485508"/>
                  </a:cubicBezTo>
                  <a:cubicBezTo>
                    <a:pt x="432558" y="570161"/>
                    <a:pt x="493250" y="667405"/>
                    <a:pt x="521812" y="773758"/>
                  </a:cubicBezTo>
                  <a:cubicBezTo>
                    <a:pt x="522169" y="775008"/>
                    <a:pt x="522436" y="776169"/>
                    <a:pt x="522793" y="777508"/>
                  </a:cubicBezTo>
                  <a:lnTo>
                    <a:pt x="520115" y="783223"/>
                  </a:lnTo>
                  <a:cubicBezTo>
                    <a:pt x="519938" y="782241"/>
                    <a:pt x="519580" y="781259"/>
                    <a:pt x="519402" y="780276"/>
                  </a:cubicBezTo>
                  <a:cubicBezTo>
                    <a:pt x="469063" y="607041"/>
                    <a:pt x="322598" y="468809"/>
                    <a:pt x="195323" y="3420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1149610" y="6606889"/>
              <a:ext cx="807717" cy="742332"/>
            </a:xfrm>
            <a:custGeom>
              <a:avLst/>
              <a:gdLst/>
              <a:ahLst/>
              <a:cxnLst/>
              <a:rect l="l" t="t" r="r" b="b"/>
              <a:pathLst>
                <a:path w="807717" h="742332" extrusionOk="0">
                  <a:moveTo>
                    <a:pt x="805958" y="11259"/>
                  </a:moveTo>
                  <a:cubicBezTo>
                    <a:pt x="785965" y="30369"/>
                    <a:pt x="767311" y="50461"/>
                    <a:pt x="749638" y="71177"/>
                  </a:cubicBezTo>
                  <a:cubicBezTo>
                    <a:pt x="749371" y="71356"/>
                    <a:pt x="749193" y="71624"/>
                    <a:pt x="748925" y="71981"/>
                  </a:cubicBezTo>
                  <a:cubicBezTo>
                    <a:pt x="654048" y="169761"/>
                    <a:pt x="578986" y="286919"/>
                    <a:pt x="476255" y="381037"/>
                  </a:cubicBezTo>
                  <a:cubicBezTo>
                    <a:pt x="340502" y="505338"/>
                    <a:pt x="162798" y="575794"/>
                    <a:pt x="39093" y="712240"/>
                  </a:cubicBezTo>
                  <a:cubicBezTo>
                    <a:pt x="39093" y="714114"/>
                    <a:pt x="39093" y="716169"/>
                    <a:pt x="39093" y="718044"/>
                  </a:cubicBezTo>
                  <a:cubicBezTo>
                    <a:pt x="38469" y="718222"/>
                    <a:pt x="37754" y="718669"/>
                    <a:pt x="37219" y="718937"/>
                  </a:cubicBezTo>
                  <a:cubicBezTo>
                    <a:pt x="37308" y="717418"/>
                    <a:pt x="37308" y="715901"/>
                    <a:pt x="37219" y="714472"/>
                  </a:cubicBezTo>
                  <a:cubicBezTo>
                    <a:pt x="34541" y="717508"/>
                    <a:pt x="31685" y="720723"/>
                    <a:pt x="28918" y="723759"/>
                  </a:cubicBezTo>
                  <a:cubicBezTo>
                    <a:pt x="20082" y="728849"/>
                    <a:pt x="11514" y="734385"/>
                    <a:pt x="3213" y="740100"/>
                  </a:cubicBezTo>
                  <a:cubicBezTo>
                    <a:pt x="2053" y="740725"/>
                    <a:pt x="1071" y="741529"/>
                    <a:pt x="0" y="742333"/>
                  </a:cubicBezTo>
                  <a:cubicBezTo>
                    <a:pt x="1696" y="740011"/>
                    <a:pt x="3213" y="737868"/>
                    <a:pt x="4999" y="735725"/>
                  </a:cubicBezTo>
                  <a:lnTo>
                    <a:pt x="5177" y="735635"/>
                  </a:lnTo>
                  <a:cubicBezTo>
                    <a:pt x="9461" y="730367"/>
                    <a:pt x="13656" y="725098"/>
                    <a:pt x="18029" y="720008"/>
                  </a:cubicBezTo>
                  <a:lnTo>
                    <a:pt x="18119" y="720187"/>
                  </a:lnTo>
                  <a:lnTo>
                    <a:pt x="47573" y="688040"/>
                  </a:lnTo>
                  <a:lnTo>
                    <a:pt x="48465" y="686968"/>
                  </a:lnTo>
                  <a:cubicBezTo>
                    <a:pt x="171010" y="561774"/>
                    <a:pt x="337825" y="492301"/>
                    <a:pt x="465546" y="370411"/>
                  </a:cubicBezTo>
                  <a:cubicBezTo>
                    <a:pt x="585769" y="255754"/>
                    <a:pt x="671275" y="103324"/>
                    <a:pt x="800335" y="186"/>
                  </a:cubicBezTo>
                  <a:cubicBezTo>
                    <a:pt x="805600" y="-1332"/>
                    <a:pt x="810420" y="6794"/>
                    <a:pt x="805958" y="112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1299857" y="6183094"/>
              <a:ext cx="714113" cy="797042"/>
            </a:xfrm>
            <a:custGeom>
              <a:avLst/>
              <a:gdLst/>
              <a:ahLst/>
              <a:cxnLst/>
              <a:rect l="l" t="t" r="r" b="b"/>
              <a:pathLst>
                <a:path w="714113" h="797042" extrusionOk="0">
                  <a:moveTo>
                    <a:pt x="712922" y="0"/>
                  </a:moveTo>
                  <a:cubicBezTo>
                    <a:pt x="714618" y="2947"/>
                    <a:pt x="714707" y="6608"/>
                    <a:pt x="711851" y="10180"/>
                  </a:cubicBezTo>
                  <a:cubicBezTo>
                    <a:pt x="698730" y="26611"/>
                    <a:pt x="686057" y="43131"/>
                    <a:pt x="673919" y="59650"/>
                  </a:cubicBezTo>
                  <a:lnTo>
                    <a:pt x="673829" y="59829"/>
                  </a:lnTo>
                  <a:cubicBezTo>
                    <a:pt x="571099" y="152073"/>
                    <a:pt x="470957" y="246460"/>
                    <a:pt x="387951" y="358527"/>
                  </a:cubicBezTo>
                  <a:cubicBezTo>
                    <a:pt x="288791" y="492472"/>
                    <a:pt x="186149" y="622578"/>
                    <a:pt x="66907" y="738575"/>
                  </a:cubicBezTo>
                  <a:cubicBezTo>
                    <a:pt x="66907" y="738575"/>
                    <a:pt x="66907" y="738575"/>
                    <a:pt x="66728" y="738664"/>
                  </a:cubicBezTo>
                  <a:cubicBezTo>
                    <a:pt x="46557" y="758398"/>
                    <a:pt x="25850" y="777508"/>
                    <a:pt x="4608" y="796349"/>
                  </a:cubicBezTo>
                  <a:cubicBezTo>
                    <a:pt x="4251" y="796707"/>
                    <a:pt x="3804" y="796796"/>
                    <a:pt x="3269" y="796975"/>
                  </a:cubicBezTo>
                  <a:cubicBezTo>
                    <a:pt x="949" y="797510"/>
                    <a:pt x="-1193" y="794742"/>
                    <a:pt x="770" y="792599"/>
                  </a:cubicBezTo>
                  <a:cubicBezTo>
                    <a:pt x="243182" y="532120"/>
                    <a:pt x="444269" y="233869"/>
                    <a:pt x="7129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1361630" y="5787062"/>
              <a:ext cx="613751" cy="811189"/>
            </a:xfrm>
            <a:custGeom>
              <a:avLst/>
              <a:gdLst/>
              <a:ahLst/>
              <a:cxnLst/>
              <a:rect l="l" t="t" r="r" b="b"/>
              <a:pathLst>
                <a:path w="613751" h="811189" extrusionOk="0">
                  <a:moveTo>
                    <a:pt x="613751" y="0"/>
                  </a:moveTo>
                  <a:cubicBezTo>
                    <a:pt x="613662" y="446"/>
                    <a:pt x="613483" y="893"/>
                    <a:pt x="613216" y="1429"/>
                  </a:cubicBezTo>
                  <a:cubicBezTo>
                    <a:pt x="609914" y="8394"/>
                    <a:pt x="606522" y="15359"/>
                    <a:pt x="603220" y="22324"/>
                  </a:cubicBezTo>
                  <a:cubicBezTo>
                    <a:pt x="603131" y="22503"/>
                    <a:pt x="603041" y="22592"/>
                    <a:pt x="602952" y="22860"/>
                  </a:cubicBezTo>
                  <a:cubicBezTo>
                    <a:pt x="405435" y="278249"/>
                    <a:pt x="277088" y="600968"/>
                    <a:pt x="18789" y="798046"/>
                  </a:cubicBezTo>
                  <a:cubicBezTo>
                    <a:pt x="12899" y="802422"/>
                    <a:pt x="7008" y="806708"/>
                    <a:pt x="1117" y="811084"/>
                  </a:cubicBezTo>
                  <a:cubicBezTo>
                    <a:pt x="403" y="811530"/>
                    <a:pt x="-400" y="810459"/>
                    <a:pt x="224" y="809923"/>
                  </a:cubicBezTo>
                  <a:cubicBezTo>
                    <a:pt x="6829" y="803672"/>
                    <a:pt x="13434" y="797242"/>
                    <a:pt x="20038" y="790813"/>
                  </a:cubicBezTo>
                  <a:cubicBezTo>
                    <a:pt x="156507" y="657135"/>
                    <a:pt x="264325" y="508367"/>
                    <a:pt x="367502" y="346829"/>
                  </a:cubicBezTo>
                  <a:cubicBezTo>
                    <a:pt x="444796" y="225921"/>
                    <a:pt x="521464" y="107692"/>
                    <a:pt x="6137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0846501" y="5893504"/>
              <a:ext cx="438506" cy="1096287"/>
            </a:xfrm>
            <a:custGeom>
              <a:avLst/>
              <a:gdLst/>
              <a:ahLst/>
              <a:cxnLst/>
              <a:rect l="l" t="t" r="r" b="b"/>
              <a:pathLst>
                <a:path w="438506" h="1096287" extrusionOk="0">
                  <a:moveTo>
                    <a:pt x="215374" y="642670"/>
                  </a:moveTo>
                  <a:cubicBezTo>
                    <a:pt x="295433" y="739736"/>
                    <a:pt x="391559" y="837516"/>
                    <a:pt x="425654" y="957084"/>
                  </a:cubicBezTo>
                  <a:cubicBezTo>
                    <a:pt x="425922" y="957530"/>
                    <a:pt x="426011" y="957977"/>
                    <a:pt x="425922" y="958602"/>
                  </a:cubicBezTo>
                  <a:cubicBezTo>
                    <a:pt x="427618" y="964496"/>
                    <a:pt x="429224" y="970478"/>
                    <a:pt x="430563" y="976640"/>
                  </a:cubicBezTo>
                  <a:cubicBezTo>
                    <a:pt x="435918" y="1000125"/>
                    <a:pt x="438685" y="1024325"/>
                    <a:pt x="438417" y="1049685"/>
                  </a:cubicBezTo>
                  <a:lnTo>
                    <a:pt x="438507" y="1049863"/>
                  </a:lnTo>
                  <a:cubicBezTo>
                    <a:pt x="438417" y="1054596"/>
                    <a:pt x="438328" y="1059329"/>
                    <a:pt x="437971" y="1064151"/>
                  </a:cubicBezTo>
                  <a:cubicBezTo>
                    <a:pt x="437882" y="1068169"/>
                    <a:pt x="437614" y="1072188"/>
                    <a:pt x="437078" y="1076206"/>
                  </a:cubicBezTo>
                  <a:cubicBezTo>
                    <a:pt x="436810" y="1080850"/>
                    <a:pt x="436275" y="1085493"/>
                    <a:pt x="435651" y="1090136"/>
                  </a:cubicBezTo>
                  <a:cubicBezTo>
                    <a:pt x="434668" y="1098173"/>
                    <a:pt x="422174" y="1098530"/>
                    <a:pt x="422887" y="1090047"/>
                  </a:cubicBezTo>
                  <a:cubicBezTo>
                    <a:pt x="424940" y="1063258"/>
                    <a:pt x="423958" y="1037630"/>
                    <a:pt x="420477" y="1013073"/>
                  </a:cubicBezTo>
                  <a:cubicBezTo>
                    <a:pt x="391470" y="812512"/>
                    <a:pt x="191453" y="676960"/>
                    <a:pt x="99523" y="501849"/>
                  </a:cubicBezTo>
                  <a:cubicBezTo>
                    <a:pt x="18303" y="347097"/>
                    <a:pt x="-26592" y="173147"/>
                    <a:pt x="16964" y="1875"/>
                  </a:cubicBezTo>
                  <a:cubicBezTo>
                    <a:pt x="18213" y="804"/>
                    <a:pt x="19551" y="179"/>
                    <a:pt x="20890" y="0"/>
                  </a:cubicBezTo>
                  <a:cubicBezTo>
                    <a:pt x="-29626" y="232440"/>
                    <a:pt x="68016" y="464433"/>
                    <a:pt x="215374" y="6426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1387453" y="5290304"/>
              <a:ext cx="51426" cy="949672"/>
            </a:xfrm>
            <a:custGeom>
              <a:avLst/>
              <a:gdLst/>
              <a:ahLst/>
              <a:cxnLst/>
              <a:rect l="l" t="t" r="r" b="b"/>
              <a:pathLst>
                <a:path w="51426" h="949672" extrusionOk="0">
                  <a:moveTo>
                    <a:pt x="40091" y="0"/>
                  </a:moveTo>
                  <a:cubicBezTo>
                    <a:pt x="44108" y="12055"/>
                    <a:pt x="47856" y="24110"/>
                    <a:pt x="51337" y="36344"/>
                  </a:cubicBezTo>
                  <a:cubicBezTo>
                    <a:pt x="51337" y="36344"/>
                    <a:pt x="51337" y="36344"/>
                    <a:pt x="51427" y="36523"/>
                  </a:cubicBezTo>
                  <a:cubicBezTo>
                    <a:pt x="42769" y="80099"/>
                    <a:pt x="34915" y="123676"/>
                    <a:pt x="30810" y="168324"/>
                  </a:cubicBezTo>
                  <a:cubicBezTo>
                    <a:pt x="23401" y="246638"/>
                    <a:pt x="22687" y="325665"/>
                    <a:pt x="23312" y="404247"/>
                  </a:cubicBezTo>
                  <a:cubicBezTo>
                    <a:pt x="23937" y="474166"/>
                    <a:pt x="25990" y="544265"/>
                    <a:pt x="27596" y="614362"/>
                  </a:cubicBezTo>
                  <a:cubicBezTo>
                    <a:pt x="30542" y="724466"/>
                    <a:pt x="32505" y="834836"/>
                    <a:pt x="26793" y="944582"/>
                  </a:cubicBezTo>
                  <a:cubicBezTo>
                    <a:pt x="26525" y="951458"/>
                    <a:pt x="16796" y="951279"/>
                    <a:pt x="16172" y="944582"/>
                  </a:cubicBezTo>
                  <a:cubicBezTo>
                    <a:pt x="11531" y="891540"/>
                    <a:pt x="8228" y="838051"/>
                    <a:pt x="5908" y="784652"/>
                  </a:cubicBezTo>
                  <a:cubicBezTo>
                    <a:pt x="17" y="648028"/>
                    <a:pt x="553" y="510599"/>
                    <a:pt x="17" y="374511"/>
                  </a:cubicBezTo>
                  <a:cubicBezTo>
                    <a:pt x="-341" y="253871"/>
                    <a:pt x="4837" y="131624"/>
                    <a:pt x="31791" y="14020"/>
                  </a:cubicBezTo>
                  <a:cubicBezTo>
                    <a:pt x="33844" y="11162"/>
                    <a:pt x="36075" y="8215"/>
                    <a:pt x="38307" y="5179"/>
                  </a:cubicBezTo>
                  <a:cubicBezTo>
                    <a:pt x="39646" y="3483"/>
                    <a:pt x="40002" y="1786"/>
                    <a:pt x="400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119593" y="4399240"/>
            <a:ext cx="1161826" cy="1029691"/>
            <a:chOff x="163698" y="1355357"/>
            <a:chExt cx="1549514" cy="1373288"/>
          </a:xfrm>
        </p:grpSpPr>
        <p:sp>
          <p:nvSpPr>
            <p:cNvPr id="53" name="Google Shape;53;p2"/>
            <p:cNvSpPr/>
            <p:nvPr/>
          </p:nvSpPr>
          <p:spPr>
            <a:xfrm>
              <a:off x="213192" y="1355357"/>
              <a:ext cx="1500020" cy="1095786"/>
            </a:xfrm>
            <a:custGeom>
              <a:avLst/>
              <a:gdLst/>
              <a:ahLst/>
              <a:cxnLst/>
              <a:rect l="l" t="t" r="r" b="b"/>
              <a:pathLst>
                <a:path w="1500020" h="1095786" extrusionOk="0">
                  <a:moveTo>
                    <a:pt x="1345527" y="250022"/>
                  </a:moveTo>
                  <a:cubicBezTo>
                    <a:pt x="1405951" y="209928"/>
                    <a:pt x="1514483" y="124203"/>
                    <a:pt x="1498418" y="37495"/>
                  </a:cubicBezTo>
                  <a:cubicBezTo>
                    <a:pt x="1492973" y="8027"/>
                    <a:pt x="1467982" y="3831"/>
                    <a:pt x="1441206" y="1598"/>
                  </a:cubicBezTo>
                  <a:cubicBezTo>
                    <a:pt x="1377122" y="-3849"/>
                    <a:pt x="1312146" y="5081"/>
                    <a:pt x="1250204" y="21511"/>
                  </a:cubicBezTo>
                  <a:cubicBezTo>
                    <a:pt x="994226" y="89466"/>
                    <a:pt x="767612" y="276007"/>
                    <a:pt x="571165" y="446386"/>
                  </a:cubicBezTo>
                  <a:cubicBezTo>
                    <a:pt x="452458" y="549345"/>
                    <a:pt x="339374" y="658644"/>
                    <a:pt x="227361" y="768837"/>
                  </a:cubicBezTo>
                  <a:cubicBezTo>
                    <a:pt x="139179" y="855544"/>
                    <a:pt x="25470" y="946716"/>
                    <a:pt x="13778" y="1078429"/>
                  </a:cubicBezTo>
                  <a:cubicBezTo>
                    <a:pt x="9405" y="1082894"/>
                    <a:pt x="4942" y="1087270"/>
                    <a:pt x="658" y="1091824"/>
                  </a:cubicBezTo>
                  <a:cubicBezTo>
                    <a:pt x="-1395" y="1093967"/>
                    <a:pt x="1818" y="1097181"/>
                    <a:pt x="3960" y="1095128"/>
                  </a:cubicBezTo>
                  <a:cubicBezTo>
                    <a:pt x="7174" y="1092091"/>
                    <a:pt x="10387" y="1089145"/>
                    <a:pt x="13600" y="1086109"/>
                  </a:cubicBezTo>
                  <a:cubicBezTo>
                    <a:pt x="15028" y="1097896"/>
                    <a:pt x="34396" y="1097271"/>
                    <a:pt x="35288" y="1084055"/>
                  </a:cubicBezTo>
                  <a:cubicBezTo>
                    <a:pt x="35735" y="1077179"/>
                    <a:pt x="36538" y="1070392"/>
                    <a:pt x="37609" y="1063695"/>
                  </a:cubicBezTo>
                  <a:cubicBezTo>
                    <a:pt x="41982" y="1059677"/>
                    <a:pt x="46356" y="1055837"/>
                    <a:pt x="50729" y="1051908"/>
                  </a:cubicBezTo>
                  <a:cubicBezTo>
                    <a:pt x="444872" y="994937"/>
                    <a:pt x="831160" y="892870"/>
                    <a:pt x="1200133" y="742405"/>
                  </a:cubicBezTo>
                  <a:cubicBezTo>
                    <a:pt x="1240922" y="725796"/>
                    <a:pt x="1354809" y="701686"/>
                    <a:pt x="1358468" y="645429"/>
                  </a:cubicBezTo>
                  <a:cubicBezTo>
                    <a:pt x="1361860" y="593547"/>
                    <a:pt x="1279569" y="599083"/>
                    <a:pt x="1248330" y="599441"/>
                  </a:cubicBezTo>
                  <a:cubicBezTo>
                    <a:pt x="1151758" y="600512"/>
                    <a:pt x="1057060" y="627391"/>
                    <a:pt x="965129" y="654626"/>
                  </a:cubicBezTo>
                  <a:cubicBezTo>
                    <a:pt x="870878" y="682576"/>
                    <a:pt x="777876" y="714634"/>
                    <a:pt x="685945" y="749370"/>
                  </a:cubicBezTo>
                  <a:cubicBezTo>
                    <a:pt x="489498" y="823576"/>
                    <a:pt x="298586" y="910283"/>
                    <a:pt x="109101" y="1000651"/>
                  </a:cubicBezTo>
                  <a:cubicBezTo>
                    <a:pt x="277790" y="857330"/>
                    <a:pt x="463704" y="737404"/>
                    <a:pt x="657205" y="628819"/>
                  </a:cubicBezTo>
                  <a:cubicBezTo>
                    <a:pt x="884444" y="501214"/>
                    <a:pt x="1128106" y="394147"/>
                    <a:pt x="1345527" y="250022"/>
                  </a:cubicBezTo>
                  <a:close/>
                  <a:moveTo>
                    <a:pt x="1046082" y="651322"/>
                  </a:moveTo>
                  <a:cubicBezTo>
                    <a:pt x="1087317" y="640517"/>
                    <a:pt x="1128820" y="631052"/>
                    <a:pt x="1171037" y="625247"/>
                  </a:cubicBezTo>
                  <a:cubicBezTo>
                    <a:pt x="1193439" y="622122"/>
                    <a:pt x="1215842" y="619979"/>
                    <a:pt x="1238423" y="619354"/>
                  </a:cubicBezTo>
                  <a:cubicBezTo>
                    <a:pt x="1250740" y="618997"/>
                    <a:pt x="1309201" y="613996"/>
                    <a:pt x="1315984" y="623551"/>
                  </a:cubicBezTo>
                  <a:cubicBezTo>
                    <a:pt x="1315359" y="631320"/>
                    <a:pt x="1314645" y="639089"/>
                    <a:pt x="1314020" y="646857"/>
                  </a:cubicBezTo>
                  <a:cubicBezTo>
                    <a:pt x="1319286" y="663288"/>
                    <a:pt x="1314645" y="673021"/>
                    <a:pt x="1300275" y="676057"/>
                  </a:cubicBezTo>
                  <a:cubicBezTo>
                    <a:pt x="1293938" y="681951"/>
                    <a:pt x="1272161" y="688023"/>
                    <a:pt x="1265377" y="690881"/>
                  </a:cubicBezTo>
                  <a:cubicBezTo>
                    <a:pt x="1244671" y="699632"/>
                    <a:pt x="1223964" y="708204"/>
                    <a:pt x="1203168" y="716598"/>
                  </a:cubicBezTo>
                  <a:cubicBezTo>
                    <a:pt x="1163718" y="732582"/>
                    <a:pt x="1124000" y="748031"/>
                    <a:pt x="1084104" y="762943"/>
                  </a:cubicBezTo>
                  <a:cubicBezTo>
                    <a:pt x="927554" y="821433"/>
                    <a:pt x="768058" y="871975"/>
                    <a:pt x="606420" y="914301"/>
                  </a:cubicBezTo>
                  <a:cubicBezTo>
                    <a:pt x="435232" y="959128"/>
                    <a:pt x="261724" y="994401"/>
                    <a:pt x="86698" y="1020118"/>
                  </a:cubicBezTo>
                  <a:cubicBezTo>
                    <a:pt x="89911" y="1017350"/>
                    <a:pt x="93035" y="1014582"/>
                    <a:pt x="96248" y="1011903"/>
                  </a:cubicBezTo>
                  <a:cubicBezTo>
                    <a:pt x="407385" y="879029"/>
                    <a:pt x="717898" y="737494"/>
                    <a:pt x="1046082" y="651322"/>
                  </a:cubicBezTo>
                  <a:close/>
                  <a:moveTo>
                    <a:pt x="71079" y="1022172"/>
                  </a:moveTo>
                  <a:cubicBezTo>
                    <a:pt x="63046" y="1023333"/>
                    <a:pt x="55103" y="1024494"/>
                    <a:pt x="47070" y="1025655"/>
                  </a:cubicBezTo>
                  <a:cubicBezTo>
                    <a:pt x="79826" y="928232"/>
                    <a:pt x="171935" y="853937"/>
                    <a:pt x="242802" y="784196"/>
                  </a:cubicBezTo>
                  <a:cubicBezTo>
                    <a:pt x="330181" y="698203"/>
                    <a:pt x="418185" y="612835"/>
                    <a:pt x="509134" y="530503"/>
                  </a:cubicBezTo>
                  <a:cubicBezTo>
                    <a:pt x="693174" y="363786"/>
                    <a:pt x="893727" y="196176"/>
                    <a:pt x="1120965" y="91609"/>
                  </a:cubicBezTo>
                  <a:cubicBezTo>
                    <a:pt x="1175589" y="66517"/>
                    <a:pt x="1232175" y="45532"/>
                    <a:pt x="1290993" y="32763"/>
                  </a:cubicBezTo>
                  <a:cubicBezTo>
                    <a:pt x="1335709" y="23119"/>
                    <a:pt x="1506718" y="-13493"/>
                    <a:pt x="1475747" y="84019"/>
                  </a:cubicBezTo>
                  <a:cubicBezTo>
                    <a:pt x="1440939" y="193497"/>
                    <a:pt x="1318394" y="252790"/>
                    <a:pt x="1225749" y="305207"/>
                  </a:cubicBezTo>
                  <a:cubicBezTo>
                    <a:pt x="1023144" y="420043"/>
                    <a:pt x="814470" y="523628"/>
                    <a:pt x="612489" y="639535"/>
                  </a:cubicBezTo>
                  <a:cubicBezTo>
                    <a:pt x="420773" y="749638"/>
                    <a:pt x="232895" y="870903"/>
                    <a:pt x="71079" y="10221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3698" y="1683842"/>
              <a:ext cx="758064" cy="1044803"/>
            </a:xfrm>
            <a:custGeom>
              <a:avLst/>
              <a:gdLst/>
              <a:ahLst/>
              <a:cxnLst/>
              <a:rect l="l" t="t" r="r" b="b"/>
              <a:pathLst>
                <a:path w="758064" h="1044803" extrusionOk="0">
                  <a:moveTo>
                    <a:pt x="724104" y="2797"/>
                  </a:moveTo>
                  <a:cubicBezTo>
                    <a:pt x="698399" y="-6580"/>
                    <a:pt x="667964" y="9762"/>
                    <a:pt x="645383" y="20299"/>
                  </a:cubicBezTo>
                  <a:cubicBezTo>
                    <a:pt x="610395" y="36729"/>
                    <a:pt x="577729" y="57535"/>
                    <a:pt x="547115" y="81021"/>
                  </a:cubicBezTo>
                  <a:cubicBezTo>
                    <a:pt x="405648" y="190141"/>
                    <a:pt x="301668" y="350876"/>
                    <a:pt x="196885" y="493304"/>
                  </a:cubicBezTo>
                  <a:cubicBezTo>
                    <a:pt x="93083" y="634483"/>
                    <a:pt x="-37851" y="819863"/>
                    <a:pt x="10345" y="1004707"/>
                  </a:cubicBezTo>
                  <a:cubicBezTo>
                    <a:pt x="6954" y="1010333"/>
                    <a:pt x="3473" y="1015959"/>
                    <a:pt x="260" y="1021763"/>
                  </a:cubicBezTo>
                  <a:cubicBezTo>
                    <a:pt x="-901" y="1023728"/>
                    <a:pt x="2134" y="1025514"/>
                    <a:pt x="3294" y="1023549"/>
                  </a:cubicBezTo>
                  <a:cubicBezTo>
                    <a:pt x="6061" y="1019084"/>
                    <a:pt x="9096" y="1014798"/>
                    <a:pt x="11952" y="1010422"/>
                  </a:cubicBezTo>
                  <a:cubicBezTo>
                    <a:pt x="14630" y="1020066"/>
                    <a:pt x="17664" y="1029711"/>
                    <a:pt x="21413" y="1039265"/>
                  </a:cubicBezTo>
                  <a:cubicBezTo>
                    <a:pt x="25072" y="1048731"/>
                    <a:pt x="39531" y="1045248"/>
                    <a:pt x="36943" y="1034979"/>
                  </a:cubicBezTo>
                  <a:cubicBezTo>
                    <a:pt x="32837" y="1018816"/>
                    <a:pt x="29803" y="1002922"/>
                    <a:pt x="27571" y="987116"/>
                  </a:cubicBezTo>
                  <a:cubicBezTo>
                    <a:pt x="129588" y="840669"/>
                    <a:pt x="268198" y="721369"/>
                    <a:pt x="389583" y="591799"/>
                  </a:cubicBezTo>
                  <a:cubicBezTo>
                    <a:pt x="457772" y="518932"/>
                    <a:pt x="524266" y="444370"/>
                    <a:pt x="588796" y="368289"/>
                  </a:cubicBezTo>
                  <a:cubicBezTo>
                    <a:pt x="642884" y="304531"/>
                    <a:pt x="705450" y="239165"/>
                    <a:pt x="738028" y="161031"/>
                  </a:cubicBezTo>
                  <a:cubicBezTo>
                    <a:pt x="753736" y="123526"/>
                    <a:pt x="779887" y="23156"/>
                    <a:pt x="724104" y="2797"/>
                  </a:cubicBezTo>
                  <a:close/>
                  <a:moveTo>
                    <a:pt x="734190" y="129509"/>
                  </a:moveTo>
                  <a:cubicBezTo>
                    <a:pt x="722587" y="170139"/>
                    <a:pt x="699202" y="207108"/>
                    <a:pt x="674479" y="240951"/>
                  </a:cubicBezTo>
                  <a:cubicBezTo>
                    <a:pt x="573534" y="379361"/>
                    <a:pt x="452417" y="507056"/>
                    <a:pt x="334335" y="630821"/>
                  </a:cubicBezTo>
                  <a:cubicBezTo>
                    <a:pt x="227231" y="743068"/>
                    <a:pt x="111202" y="848349"/>
                    <a:pt x="26590" y="978811"/>
                  </a:cubicBezTo>
                  <a:cubicBezTo>
                    <a:pt x="9096" y="827721"/>
                    <a:pt x="77196" y="693240"/>
                    <a:pt x="165200" y="568314"/>
                  </a:cubicBezTo>
                  <a:cubicBezTo>
                    <a:pt x="259630" y="434279"/>
                    <a:pt x="355577" y="294262"/>
                    <a:pt x="468215" y="174693"/>
                  </a:cubicBezTo>
                  <a:cubicBezTo>
                    <a:pt x="519982" y="119686"/>
                    <a:pt x="578353" y="69948"/>
                    <a:pt x="646454" y="36461"/>
                  </a:cubicBezTo>
                  <a:cubicBezTo>
                    <a:pt x="657878" y="30836"/>
                    <a:pt x="670552" y="21013"/>
                    <a:pt x="683137" y="20567"/>
                  </a:cubicBezTo>
                  <a:cubicBezTo>
                    <a:pt x="692151" y="20209"/>
                    <a:pt x="733208" y="37354"/>
                    <a:pt x="739277" y="46909"/>
                  </a:cubicBezTo>
                  <a:cubicBezTo>
                    <a:pt x="750523" y="64501"/>
                    <a:pt x="739366" y="111471"/>
                    <a:pt x="734190" y="1295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321940" y="-618565"/>
            <a:ext cx="556309" cy="1621582"/>
            <a:chOff x="315867" y="-325314"/>
            <a:chExt cx="741943" cy="2162686"/>
          </a:xfrm>
        </p:grpSpPr>
        <p:grpSp>
          <p:nvGrpSpPr>
            <p:cNvPr id="56" name="Google Shape;56;p2"/>
            <p:cNvGrpSpPr/>
            <p:nvPr/>
          </p:nvGrpSpPr>
          <p:grpSpPr>
            <a:xfrm>
              <a:off x="389694" y="-168726"/>
              <a:ext cx="668116" cy="1709144"/>
              <a:chOff x="389694" y="-168726"/>
              <a:chExt cx="668116" cy="1709144"/>
            </a:xfrm>
          </p:grpSpPr>
          <p:sp>
            <p:nvSpPr>
              <p:cNvPr id="57" name="Google Shape;57;p2"/>
              <p:cNvSpPr/>
              <p:nvPr/>
            </p:nvSpPr>
            <p:spPr>
              <a:xfrm>
                <a:off x="494460" y="1067846"/>
                <a:ext cx="373951" cy="472572"/>
              </a:xfrm>
              <a:custGeom>
                <a:avLst/>
                <a:gdLst/>
                <a:ahLst/>
                <a:cxnLst/>
                <a:rect l="l" t="t" r="r" b="b"/>
                <a:pathLst>
                  <a:path w="373951" h="472572" extrusionOk="0">
                    <a:moveTo>
                      <a:pt x="357373" y="463237"/>
                    </a:moveTo>
                    <a:cubicBezTo>
                      <a:pt x="355142" y="465738"/>
                      <a:pt x="352464" y="467613"/>
                      <a:pt x="349519" y="469220"/>
                    </a:cubicBezTo>
                    <a:cubicBezTo>
                      <a:pt x="349072" y="469399"/>
                      <a:pt x="348715" y="469667"/>
                      <a:pt x="348269" y="469667"/>
                    </a:cubicBezTo>
                    <a:cubicBezTo>
                      <a:pt x="314531" y="485204"/>
                      <a:pt x="286417" y="434484"/>
                      <a:pt x="275617" y="411088"/>
                    </a:cubicBezTo>
                    <a:cubicBezTo>
                      <a:pt x="251876" y="359206"/>
                      <a:pt x="253125" y="298752"/>
                      <a:pt x="255357" y="241245"/>
                    </a:cubicBezTo>
                    <a:cubicBezTo>
                      <a:pt x="254553" y="237316"/>
                      <a:pt x="253661" y="233566"/>
                      <a:pt x="253036" y="229637"/>
                    </a:cubicBezTo>
                    <a:cubicBezTo>
                      <a:pt x="252054" y="224904"/>
                      <a:pt x="253661" y="220975"/>
                      <a:pt x="256160" y="218207"/>
                    </a:cubicBezTo>
                    <a:cubicBezTo>
                      <a:pt x="256338" y="216153"/>
                      <a:pt x="256338" y="213920"/>
                      <a:pt x="256517" y="212045"/>
                    </a:cubicBezTo>
                    <a:cubicBezTo>
                      <a:pt x="241879" y="225440"/>
                      <a:pt x="226528" y="238566"/>
                      <a:pt x="210373" y="250711"/>
                    </a:cubicBezTo>
                    <a:cubicBezTo>
                      <a:pt x="208320" y="252765"/>
                      <a:pt x="206446" y="254640"/>
                      <a:pt x="204393" y="256515"/>
                    </a:cubicBezTo>
                    <a:cubicBezTo>
                      <a:pt x="200019" y="260891"/>
                      <a:pt x="195468" y="265177"/>
                      <a:pt x="190916" y="269285"/>
                    </a:cubicBezTo>
                    <a:cubicBezTo>
                      <a:pt x="173690" y="285179"/>
                      <a:pt x="155393" y="299645"/>
                      <a:pt x="136293" y="311433"/>
                    </a:cubicBezTo>
                    <a:cubicBezTo>
                      <a:pt x="131384" y="314558"/>
                      <a:pt x="126385" y="317594"/>
                      <a:pt x="121209" y="320273"/>
                    </a:cubicBezTo>
                    <a:cubicBezTo>
                      <a:pt x="115050" y="323756"/>
                      <a:pt x="108624" y="326702"/>
                      <a:pt x="102198" y="329560"/>
                    </a:cubicBezTo>
                    <a:cubicBezTo>
                      <a:pt x="78814" y="339650"/>
                      <a:pt x="36686" y="352956"/>
                      <a:pt x="14551" y="340097"/>
                    </a:cubicBezTo>
                    <a:cubicBezTo>
                      <a:pt x="9642" y="337239"/>
                      <a:pt x="5715" y="333042"/>
                      <a:pt x="3127" y="327238"/>
                    </a:cubicBezTo>
                    <a:cubicBezTo>
                      <a:pt x="1252" y="322684"/>
                      <a:pt x="181" y="317148"/>
                      <a:pt x="3" y="310540"/>
                    </a:cubicBezTo>
                    <a:cubicBezTo>
                      <a:pt x="-354" y="289823"/>
                      <a:pt x="32937" y="250353"/>
                      <a:pt x="78635" y="206509"/>
                    </a:cubicBezTo>
                    <a:cubicBezTo>
                      <a:pt x="82116" y="203205"/>
                      <a:pt x="85508" y="199722"/>
                      <a:pt x="88988" y="196418"/>
                    </a:cubicBezTo>
                    <a:cubicBezTo>
                      <a:pt x="100770" y="185435"/>
                      <a:pt x="112997" y="174273"/>
                      <a:pt x="125761" y="163111"/>
                    </a:cubicBezTo>
                    <a:cubicBezTo>
                      <a:pt x="127992" y="161235"/>
                      <a:pt x="130134" y="159181"/>
                      <a:pt x="132366" y="157485"/>
                    </a:cubicBezTo>
                    <a:cubicBezTo>
                      <a:pt x="215907" y="84083"/>
                      <a:pt x="311318" y="12288"/>
                      <a:pt x="328455" y="1572"/>
                    </a:cubicBezTo>
                    <a:cubicBezTo>
                      <a:pt x="339165" y="-5214"/>
                      <a:pt x="348983" y="11752"/>
                      <a:pt x="338362" y="18539"/>
                    </a:cubicBezTo>
                    <a:cubicBezTo>
                      <a:pt x="318548" y="30772"/>
                      <a:pt x="303643" y="49525"/>
                      <a:pt x="289184" y="68813"/>
                    </a:cubicBezTo>
                    <a:cubicBezTo>
                      <a:pt x="297038" y="66938"/>
                      <a:pt x="305963" y="74617"/>
                      <a:pt x="300519" y="82922"/>
                    </a:cubicBezTo>
                    <a:cubicBezTo>
                      <a:pt x="299715" y="83993"/>
                      <a:pt x="299091" y="85154"/>
                      <a:pt x="298287" y="86404"/>
                    </a:cubicBezTo>
                    <a:cubicBezTo>
                      <a:pt x="298287" y="88012"/>
                      <a:pt x="298287" y="89530"/>
                      <a:pt x="298109" y="90959"/>
                    </a:cubicBezTo>
                    <a:cubicBezTo>
                      <a:pt x="298912" y="92030"/>
                      <a:pt x="299715" y="93191"/>
                      <a:pt x="300162" y="94441"/>
                    </a:cubicBezTo>
                    <a:cubicBezTo>
                      <a:pt x="300519" y="94798"/>
                      <a:pt x="300608" y="95245"/>
                      <a:pt x="300786" y="95691"/>
                    </a:cubicBezTo>
                    <a:cubicBezTo>
                      <a:pt x="301590" y="97745"/>
                      <a:pt x="301768" y="100067"/>
                      <a:pt x="301233" y="102567"/>
                    </a:cubicBezTo>
                    <a:cubicBezTo>
                      <a:pt x="300876" y="104800"/>
                      <a:pt x="300251" y="106675"/>
                      <a:pt x="299805" y="108729"/>
                    </a:cubicBezTo>
                    <a:lnTo>
                      <a:pt x="300162" y="108550"/>
                    </a:lnTo>
                    <a:cubicBezTo>
                      <a:pt x="303018" y="106943"/>
                      <a:pt x="306588" y="106496"/>
                      <a:pt x="310247" y="107121"/>
                    </a:cubicBezTo>
                    <a:cubicBezTo>
                      <a:pt x="309266" y="104442"/>
                      <a:pt x="308551" y="101942"/>
                      <a:pt x="307748" y="99442"/>
                    </a:cubicBezTo>
                    <a:cubicBezTo>
                      <a:pt x="303643" y="87387"/>
                      <a:pt x="322654" y="82118"/>
                      <a:pt x="326581" y="94084"/>
                    </a:cubicBezTo>
                    <a:cubicBezTo>
                      <a:pt x="328009" y="98460"/>
                      <a:pt x="329258" y="102746"/>
                      <a:pt x="330686" y="106943"/>
                    </a:cubicBezTo>
                    <a:cubicBezTo>
                      <a:pt x="330686" y="107121"/>
                      <a:pt x="330686" y="107121"/>
                      <a:pt x="330686" y="107121"/>
                    </a:cubicBezTo>
                    <a:cubicBezTo>
                      <a:pt x="355766" y="185971"/>
                      <a:pt x="370761" y="266963"/>
                      <a:pt x="372278" y="349920"/>
                    </a:cubicBezTo>
                    <a:cubicBezTo>
                      <a:pt x="372278" y="351527"/>
                      <a:pt x="372457" y="353045"/>
                      <a:pt x="372457" y="354920"/>
                    </a:cubicBezTo>
                    <a:cubicBezTo>
                      <a:pt x="372635" y="355367"/>
                      <a:pt x="372814" y="355902"/>
                      <a:pt x="372635" y="356349"/>
                    </a:cubicBezTo>
                    <a:cubicBezTo>
                      <a:pt x="373706" y="383584"/>
                      <a:pt x="378883" y="440913"/>
                      <a:pt x="357373" y="46323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568846" y="734805"/>
                <a:ext cx="488964" cy="355525"/>
              </a:xfrm>
              <a:custGeom>
                <a:avLst/>
                <a:gdLst/>
                <a:ahLst/>
                <a:cxnLst/>
                <a:rect l="l" t="t" r="r" b="b"/>
                <a:pathLst>
                  <a:path w="488964" h="355525" extrusionOk="0">
                    <a:moveTo>
                      <a:pt x="469794" y="227101"/>
                    </a:moveTo>
                    <a:cubicBezTo>
                      <a:pt x="467562" y="223172"/>
                      <a:pt x="465242" y="219600"/>
                      <a:pt x="462921" y="216296"/>
                    </a:cubicBezTo>
                    <a:cubicBezTo>
                      <a:pt x="462475" y="215671"/>
                      <a:pt x="462118" y="215224"/>
                      <a:pt x="461672" y="214599"/>
                    </a:cubicBezTo>
                    <a:cubicBezTo>
                      <a:pt x="409101" y="144323"/>
                      <a:pt x="344839" y="83244"/>
                      <a:pt x="292894" y="11538"/>
                    </a:cubicBezTo>
                    <a:cubicBezTo>
                      <a:pt x="293875" y="1805"/>
                      <a:pt x="279863" y="-5250"/>
                      <a:pt x="275132" y="5109"/>
                    </a:cubicBezTo>
                    <a:cubicBezTo>
                      <a:pt x="239342" y="85744"/>
                      <a:pt x="171241" y="116194"/>
                      <a:pt x="108050" y="159414"/>
                    </a:cubicBezTo>
                    <a:cubicBezTo>
                      <a:pt x="104301" y="161914"/>
                      <a:pt x="100820" y="164593"/>
                      <a:pt x="97072" y="167272"/>
                    </a:cubicBezTo>
                    <a:lnTo>
                      <a:pt x="96893" y="167272"/>
                    </a:lnTo>
                    <a:cubicBezTo>
                      <a:pt x="79132" y="180131"/>
                      <a:pt x="61906" y="194329"/>
                      <a:pt x="46019" y="211385"/>
                    </a:cubicBezTo>
                    <a:cubicBezTo>
                      <a:pt x="45573" y="211831"/>
                      <a:pt x="45216" y="212367"/>
                      <a:pt x="44769" y="212813"/>
                    </a:cubicBezTo>
                    <a:cubicBezTo>
                      <a:pt x="44591" y="212992"/>
                      <a:pt x="44323" y="213260"/>
                      <a:pt x="44145" y="213617"/>
                    </a:cubicBezTo>
                    <a:cubicBezTo>
                      <a:pt x="23081" y="237191"/>
                      <a:pt x="-6105" y="281929"/>
                      <a:pt x="1125" y="316576"/>
                    </a:cubicBezTo>
                    <a:cubicBezTo>
                      <a:pt x="1928" y="321488"/>
                      <a:pt x="3624" y="326042"/>
                      <a:pt x="6123" y="330239"/>
                    </a:cubicBezTo>
                    <a:cubicBezTo>
                      <a:pt x="8622" y="334614"/>
                      <a:pt x="12103" y="338722"/>
                      <a:pt x="16655" y="342473"/>
                    </a:cubicBezTo>
                    <a:cubicBezTo>
                      <a:pt x="59496" y="378638"/>
                      <a:pt x="128400" y="331489"/>
                      <a:pt x="162941" y="299878"/>
                    </a:cubicBezTo>
                    <a:cubicBezTo>
                      <a:pt x="165172" y="297824"/>
                      <a:pt x="167046" y="295949"/>
                      <a:pt x="168921" y="294252"/>
                    </a:cubicBezTo>
                    <a:cubicBezTo>
                      <a:pt x="170170" y="293002"/>
                      <a:pt x="171598" y="291752"/>
                      <a:pt x="172669" y="290323"/>
                    </a:cubicBezTo>
                    <a:cubicBezTo>
                      <a:pt x="217921" y="244871"/>
                      <a:pt x="246928" y="186917"/>
                      <a:pt x="271562" y="127981"/>
                    </a:cubicBezTo>
                    <a:cubicBezTo>
                      <a:pt x="283611" y="163789"/>
                      <a:pt x="297445" y="211742"/>
                      <a:pt x="315832" y="254336"/>
                    </a:cubicBezTo>
                    <a:cubicBezTo>
                      <a:pt x="317438" y="258087"/>
                      <a:pt x="319134" y="261837"/>
                      <a:pt x="320830" y="265499"/>
                    </a:cubicBezTo>
                    <a:cubicBezTo>
                      <a:pt x="329487" y="283894"/>
                      <a:pt x="338859" y="300860"/>
                      <a:pt x="349569" y="314880"/>
                    </a:cubicBezTo>
                    <a:cubicBezTo>
                      <a:pt x="352426" y="318630"/>
                      <a:pt x="355371" y="322113"/>
                      <a:pt x="358405" y="325417"/>
                    </a:cubicBezTo>
                    <a:cubicBezTo>
                      <a:pt x="360637" y="327917"/>
                      <a:pt x="362779" y="330150"/>
                      <a:pt x="365189" y="332293"/>
                    </a:cubicBezTo>
                    <a:cubicBezTo>
                      <a:pt x="382950" y="348813"/>
                      <a:pt x="414992" y="358367"/>
                      <a:pt x="441768" y="353992"/>
                    </a:cubicBezTo>
                    <a:cubicBezTo>
                      <a:pt x="448194" y="352920"/>
                      <a:pt x="454442" y="351045"/>
                      <a:pt x="459976" y="348187"/>
                    </a:cubicBezTo>
                    <a:cubicBezTo>
                      <a:pt x="459976" y="348009"/>
                      <a:pt x="459976" y="348009"/>
                      <a:pt x="459976" y="348009"/>
                    </a:cubicBezTo>
                    <a:cubicBezTo>
                      <a:pt x="462653" y="346759"/>
                      <a:pt x="465331" y="345151"/>
                      <a:pt x="467652" y="343276"/>
                    </a:cubicBezTo>
                    <a:cubicBezTo>
                      <a:pt x="501836" y="317469"/>
                      <a:pt x="489072" y="261123"/>
                      <a:pt x="469794" y="22710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584815" y="407169"/>
                <a:ext cx="443917" cy="377360"/>
              </a:xfrm>
              <a:custGeom>
                <a:avLst/>
                <a:gdLst/>
                <a:ahLst/>
                <a:cxnLst/>
                <a:rect l="l" t="t" r="r" b="b"/>
                <a:pathLst>
                  <a:path w="443917" h="377360" extrusionOk="0">
                    <a:moveTo>
                      <a:pt x="443114" y="194424"/>
                    </a:moveTo>
                    <a:cubicBezTo>
                      <a:pt x="440883" y="174332"/>
                      <a:pt x="433564" y="153436"/>
                      <a:pt x="424550" y="135488"/>
                    </a:cubicBezTo>
                    <a:cubicBezTo>
                      <a:pt x="423925" y="134059"/>
                      <a:pt x="423122" y="132541"/>
                      <a:pt x="422318" y="131112"/>
                    </a:cubicBezTo>
                    <a:cubicBezTo>
                      <a:pt x="417409" y="121647"/>
                      <a:pt x="412143" y="113342"/>
                      <a:pt x="407056" y="106555"/>
                    </a:cubicBezTo>
                    <a:cubicBezTo>
                      <a:pt x="400897" y="98429"/>
                      <a:pt x="394025" y="91018"/>
                      <a:pt x="386349" y="84410"/>
                    </a:cubicBezTo>
                    <a:cubicBezTo>
                      <a:pt x="385367" y="83427"/>
                      <a:pt x="384475" y="82713"/>
                      <a:pt x="383404" y="81731"/>
                    </a:cubicBezTo>
                    <a:cubicBezTo>
                      <a:pt x="383404" y="81731"/>
                      <a:pt x="383404" y="81731"/>
                      <a:pt x="383225" y="81731"/>
                    </a:cubicBezTo>
                    <a:cubicBezTo>
                      <a:pt x="331548" y="38333"/>
                      <a:pt x="250863" y="22170"/>
                      <a:pt x="191688" y="649"/>
                    </a:cubicBezTo>
                    <a:cubicBezTo>
                      <a:pt x="179728" y="-3726"/>
                      <a:pt x="174551" y="15294"/>
                      <a:pt x="186333" y="19491"/>
                    </a:cubicBezTo>
                    <a:cubicBezTo>
                      <a:pt x="191331" y="21366"/>
                      <a:pt x="196507" y="23063"/>
                      <a:pt x="202041" y="24849"/>
                    </a:cubicBezTo>
                    <a:cubicBezTo>
                      <a:pt x="196864" y="26277"/>
                      <a:pt x="192313" y="28956"/>
                      <a:pt x="188564" y="32528"/>
                    </a:cubicBezTo>
                    <a:cubicBezTo>
                      <a:pt x="188742" y="31903"/>
                      <a:pt x="189010" y="31278"/>
                      <a:pt x="189189" y="30474"/>
                    </a:cubicBezTo>
                    <a:cubicBezTo>
                      <a:pt x="192313" y="18241"/>
                      <a:pt x="173302" y="13062"/>
                      <a:pt x="170178" y="25295"/>
                    </a:cubicBezTo>
                    <a:cubicBezTo>
                      <a:pt x="153666" y="90214"/>
                      <a:pt x="113770" y="137809"/>
                      <a:pt x="73606" y="187012"/>
                    </a:cubicBezTo>
                    <a:cubicBezTo>
                      <a:pt x="71999" y="189066"/>
                      <a:pt x="70303" y="191119"/>
                      <a:pt x="68697" y="193173"/>
                    </a:cubicBezTo>
                    <a:cubicBezTo>
                      <a:pt x="56023" y="208532"/>
                      <a:pt x="43438" y="224427"/>
                      <a:pt x="31657" y="240947"/>
                    </a:cubicBezTo>
                    <a:cubicBezTo>
                      <a:pt x="30407" y="242644"/>
                      <a:pt x="29157" y="244519"/>
                      <a:pt x="27908" y="246484"/>
                    </a:cubicBezTo>
                    <a:cubicBezTo>
                      <a:pt x="26480" y="248716"/>
                      <a:pt x="24963" y="250859"/>
                      <a:pt x="23535" y="253270"/>
                    </a:cubicBezTo>
                    <a:cubicBezTo>
                      <a:pt x="8183" y="278095"/>
                      <a:pt x="-5473" y="311135"/>
                      <a:pt x="2203" y="338013"/>
                    </a:cubicBezTo>
                    <a:cubicBezTo>
                      <a:pt x="2828" y="341138"/>
                      <a:pt x="3899" y="344174"/>
                      <a:pt x="5684" y="347121"/>
                    </a:cubicBezTo>
                    <a:cubicBezTo>
                      <a:pt x="9879" y="355962"/>
                      <a:pt x="17108" y="363641"/>
                      <a:pt x="28176" y="369892"/>
                    </a:cubicBezTo>
                    <a:cubicBezTo>
                      <a:pt x="60842" y="388555"/>
                      <a:pt x="98507" y="369267"/>
                      <a:pt x="125016" y="344710"/>
                    </a:cubicBezTo>
                    <a:cubicBezTo>
                      <a:pt x="127515" y="342388"/>
                      <a:pt x="129924" y="340156"/>
                      <a:pt x="132067" y="337834"/>
                    </a:cubicBezTo>
                    <a:cubicBezTo>
                      <a:pt x="136618" y="333102"/>
                      <a:pt x="140724" y="328369"/>
                      <a:pt x="144294" y="323815"/>
                    </a:cubicBezTo>
                    <a:cubicBezTo>
                      <a:pt x="192670" y="261932"/>
                      <a:pt x="211323" y="188709"/>
                      <a:pt x="209806" y="109591"/>
                    </a:cubicBezTo>
                    <a:cubicBezTo>
                      <a:pt x="222034" y="161116"/>
                      <a:pt x="257200" y="211568"/>
                      <a:pt x="297899" y="241929"/>
                    </a:cubicBezTo>
                    <a:cubicBezTo>
                      <a:pt x="309681" y="250770"/>
                      <a:pt x="325568" y="259074"/>
                      <a:pt x="342347" y="264522"/>
                    </a:cubicBezTo>
                    <a:cubicBezTo>
                      <a:pt x="344043" y="265147"/>
                      <a:pt x="345828" y="265593"/>
                      <a:pt x="347524" y="266129"/>
                    </a:cubicBezTo>
                    <a:cubicBezTo>
                      <a:pt x="379120" y="275237"/>
                      <a:pt x="413304" y="273541"/>
                      <a:pt x="432939" y="246037"/>
                    </a:cubicBezTo>
                    <a:cubicBezTo>
                      <a:pt x="440794" y="235054"/>
                      <a:pt x="443918" y="221480"/>
                      <a:pt x="443918" y="207104"/>
                    </a:cubicBezTo>
                    <a:cubicBezTo>
                      <a:pt x="443918" y="202907"/>
                      <a:pt x="443650" y="198710"/>
                      <a:pt x="443114" y="19442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5862" y="94618"/>
                <a:ext cx="369172" cy="397512"/>
              </a:xfrm>
              <a:custGeom>
                <a:avLst/>
                <a:gdLst/>
                <a:ahLst/>
                <a:cxnLst/>
                <a:rect l="l" t="t" r="r" b="b"/>
                <a:pathLst>
                  <a:path w="369172" h="397512" extrusionOk="0">
                    <a:moveTo>
                      <a:pt x="305532" y="84154"/>
                    </a:moveTo>
                    <a:cubicBezTo>
                      <a:pt x="300801" y="80582"/>
                      <a:pt x="295803" y="76921"/>
                      <a:pt x="290626" y="73795"/>
                    </a:cubicBezTo>
                    <a:cubicBezTo>
                      <a:pt x="287949" y="71920"/>
                      <a:pt x="285003" y="70045"/>
                      <a:pt x="282147" y="68437"/>
                    </a:cubicBezTo>
                    <a:cubicBezTo>
                      <a:pt x="231094" y="38076"/>
                      <a:pt x="164690" y="21646"/>
                      <a:pt x="112298" y="750"/>
                    </a:cubicBezTo>
                    <a:cubicBezTo>
                      <a:pt x="104622" y="-2375"/>
                      <a:pt x="99892" y="4858"/>
                      <a:pt x="100695" y="11466"/>
                    </a:cubicBezTo>
                    <a:cubicBezTo>
                      <a:pt x="97214" y="12716"/>
                      <a:pt x="94269" y="15574"/>
                      <a:pt x="93823" y="20128"/>
                    </a:cubicBezTo>
                    <a:cubicBezTo>
                      <a:pt x="84362" y="93351"/>
                      <a:pt x="52231" y="157645"/>
                      <a:pt x="27240" y="224528"/>
                    </a:cubicBezTo>
                    <a:cubicBezTo>
                      <a:pt x="26258" y="227386"/>
                      <a:pt x="25187" y="230065"/>
                      <a:pt x="24116" y="232833"/>
                    </a:cubicBezTo>
                    <a:cubicBezTo>
                      <a:pt x="15637" y="256407"/>
                      <a:pt x="8229" y="280250"/>
                      <a:pt x="3052" y="305163"/>
                    </a:cubicBezTo>
                    <a:cubicBezTo>
                      <a:pt x="2249" y="308914"/>
                      <a:pt x="1624" y="312843"/>
                      <a:pt x="1178" y="316772"/>
                    </a:cubicBezTo>
                    <a:cubicBezTo>
                      <a:pt x="732" y="319630"/>
                      <a:pt x="375" y="322576"/>
                      <a:pt x="196" y="325434"/>
                    </a:cubicBezTo>
                    <a:cubicBezTo>
                      <a:pt x="-1054" y="347401"/>
                      <a:pt x="3498" y="369100"/>
                      <a:pt x="18850" y="383120"/>
                    </a:cubicBezTo>
                    <a:cubicBezTo>
                      <a:pt x="23045" y="386870"/>
                      <a:pt x="27954" y="389995"/>
                      <a:pt x="33934" y="392585"/>
                    </a:cubicBezTo>
                    <a:cubicBezTo>
                      <a:pt x="36433" y="393567"/>
                      <a:pt x="39110" y="394460"/>
                      <a:pt x="41967" y="395264"/>
                    </a:cubicBezTo>
                    <a:cubicBezTo>
                      <a:pt x="77757" y="404997"/>
                      <a:pt x="113905" y="381602"/>
                      <a:pt x="138539" y="354545"/>
                    </a:cubicBezTo>
                    <a:cubicBezTo>
                      <a:pt x="142466" y="350258"/>
                      <a:pt x="145947" y="346061"/>
                      <a:pt x="149249" y="341775"/>
                    </a:cubicBezTo>
                    <a:cubicBezTo>
                      <a:pt x="151123" y="339275"/>
                      <a:pt x="152819" y="336864"/>
                      <a:pt x="154604" y="334364"/>
                    </a:cubicBezTo>
                    <a:cubicBezTo>
                      <a:pt x="190127" y="282036"/>
                      <a:pt x="196553" y="218992"/>
                      <a:pt x="197267" y="157288"/>
                    </a:cubicBezTo>
                    <a:cubicBezTo>
                      <a:pt x="209941" y="170325"/>
                      <a:pt x="223776" y="182470"/>
                      <a:pt x="238681" y="192917"/>
                    </a:cubicBezTo>
                    <a:cubicBezTo>
                      <a:pt x="244304" y="196846"/>
                      <a:pt x="250105" y="200775"/>
                      <a:pt x="256085" y="204079"/>
                    </a:cubicBezTo>
                    <a:cubicBezTo>
                      <a:pt x="260191" y="206580"/>
                      <a:pt x="264207" y="208991"/>
                      <a:pt x="268313" y="211134"/>
                    </a:cubicBezTo>
                    <a:cubicBezTo>
                      <a:pt x="275542" y="214884"/>
                      <a:pt x="284021" y="218545"/>
                      <a:pt x="292768" y="221224"/>
                    </a:cubicBezTo>
                    <a:cubicBezTo>
                      <a:pt x="296874" y="222475"/>
                      <a:pt x="301069" y="223457"/>
                      <a:pt x="305353" y="224171"/>
                    </a:cubicBezTo>
                    <a:cubicBezTo>
                      <a:pt x="319187" y="226850"/>
                      <a:pt x="333289" y="226671"/>
                      <a:pt x="344892" y="221314"/>
                    </a:cubicBezTo>
                    <a:cubicBezTo>
                      <a:pt x="348998" y="219438"/>
                      <a:pt x="352747" y="216938"/>
                      <a:pt x="356049" y="213456"/>
                    </a:cubicBezTo>
                    <a:cubicBezTo>
                      <a:pt x="356049" y="213277"/>
                      <a:pt x="356049" y="213277"/>
                      <a:pt x="356049" y="213277"/>
                    </a:cubicBezTo>
                    <a:cubicBezTo>
                      <a:pt x="360779" y="208901"/>
                      <a:pt x="364349" y="202740"/>
                      <a:pt x="367027" y="195239"/>
                    </a:cubicBezTo>
                    <a:cubicBezTo>
                      <a:pt x="379790" y="157556"/>
                      <a:pt x="332575" y="105049"/>
                      <a:pt x="305532" y="8415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389694" y="-168726"/>
                <a:ext cx="386950" cy="323690"/>
              </a:xfrm>
              <a:custGeom>
                <a:avLst/>
                <a:gdLst/>
                <a:ahLst/>
                <a:cxnLst/>
                <a:rect l="l" t="t" r="r" b="b"/>
                <a:pathLst>
                  <a:path w="386950" h="323690" extrusionOk="0">
                    <a:moveTo>
                      <a:pt x="385470" y="121221"/>
                    </a:moveTo>
                    <a:cubicBezTo>
                      <a:pt x="384667" y="117471"/>
                      <a:pt x="383596" y="113720"/>
                      <a:pt x="382168" y="109880"/>
                    </a:cubicBezTo>
                    <a:cubicBezTo>
                      <a:pt x="373510" y="88985"/>
                      <a:pt x="354856" y="71393"/>
                      <a:pt x="334774" y="61928"/>
                    </a:cubicBezTo>
                    <a:cubicBezTo>
                      <a:pt x="256945" y="24959"/>
                      <a:pt x="158499" y="60499"/>
                      <a:pt x="76207" y="35496"/>
                    </a:cubicBezTo>
                    <a:cubicBezTo>
                      <a:pt x="78439" y="27817"/>
                      <a:pt x="80402" y="19958"/>
                      <a:pt x="82633" y="12100"/>
                    </a:cubicBezTo>
                    <a:cubicBezTo>
                      <a:pt x="86114" y="-44"/>
                      <a:pt x="67103" y="-5223"/>
                      <a:pt x="63801" y="6921"/>
                    </a:cubicBezTo>
                    <a:cubicBezTo>
                      <a:pt x="52377" y="48087"/>
                      <a:pt x="36668" y="91485"/>
                      <a:pt x="23637" y="134973"/>
                    </a:cubicBezTo>
                    <a:cubicBezTo>
                      <a:pt x="22566" y="138723"/>
                      <a:pt x="21406" y="142652"/>
                      <a:pt x="20335" y="146403"/>
                    </a:cubicBezTo>
                    <a:cubicBezTo>
                      <a:pt x="17211" y="157386"/>
                      <a:pt x="14176" y="168281"/>
                      <a:pt x="11677" y="179264"/>
                    </a:cubicBezTo>
                    <a:lnTo>
                      <a:pt x="11677" y="179443"/>
                    </a:lnTo>
                    <a:cubicBezTo>
                      <a:pt x="10606" y="183818"/>
                      <a:pt x="9446" y="188283"/>
                      <a:pt x="8553" y="192659"/>
                    </a:cubicBezTo>
                    <a:cubicBezTo>
                      <a:pt x="4983" y="209446"/>
                      <a:pt x="2127" y="226323"/>
                      <a:pt x="520" y="242754"/>
                    </a:cubicBezTo>
                    <a:cubicBezTo>
                      <a:pt x="-1979" y="268204"/>
                      <a:pt x="4448" y="292760"/>
                      <a:pt x="21406" y="307941"/>
                    </a:cubicBezTo>
                    <a:cubicBezTo>
                      <a:pt x="24708" y="310888"/>
                      <a:pt x="28635" y="313745"/>
                      <a:pt x="32830" y="315799"/>
                    </a:cubicBezTo>
                    <a:cubicBezTo>
                      <a:pt x="39435" y="319371"/>
                      <a:pt x="46932" y="321782"/>
                      <a:pt x="55590" y="322853"/>
                    </a:cubicBezTo>
                    <a:cubicBezTo>
                      <a:pt x="85579" y="326604"/>
                      <a:pt x="107357" y="317496"/>
                      <a:pt x="123065" y="300529"/>
                    </a:cubicBezTo>
                    <a:cubicBezTo>
                      <a:pt x="126814" y="296600"/>
                      <a:pt x="130116" y="292225"/>
                      <a:pt x="133240" y="287492"/>
                    </a:cubicBezTo>
                    <a:cubicBezTo>
                      <a:pt x="157428" y="250255"/>
                      <a:pt x="163408" y="190515"/>
                      <a:pt x="165461" y="139973"/>
                    </a:cubicBezTo>
                    <a:cubicBezTo>
                      <a:pt x="189470" y="157743"/>
                      <a:pt x="215085" y="173013"/>
                      <a:pt x="243022" y="183997"/>
                    </a:cubicBezTo>
                    <a:cubicBezTo>
                      <a:pt x="259355" y="190426"/>
                      <a:pt x="279169" y="195784"/>
                      <a:pt x="298716" y="197391"/>
                    </a:cubicBezTo>
                    <a:cubicBezTo>
                      <a:pt x="302197" y="197748"/>
                      <a:pt x="305499" y="198016"/>
                      <a:pt x="308801" y="198016"/>
                    </a:cubicBezTo>
                    <a:cubicBezTo>
                      <a:pt x="325760" y="198374"/>
                      <a:pt x="342093" y="195337"/>
                      <a:pt x="355749" y="187301"/>
                    </a:cubicBezTo>
                    <a:cubicBezTo>
                      <a:pt x="357444" y="186229"/>
                      <a:pt x="359319" y="185068"/>
                      <a:pt x="361104" y="183818"/>
                    </a:cubicBezTo>
                    <a:cubicBezTo>
                      <a:pt x="370029" y="177210"/>
                      <a:pt x="377616" y="167923"/>
                      <a:pt x="382614" y="155332"/>
                    </a:cubicBezTo>
                    <a:cubicBezTo>
                      <a:pt x="387344" y="143813"/>
                      <a:pt x="388058" y="132205"/>
                      <a:pt x="385470" y="12122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398337" y="-78215"/>
                <a:ext cx="127820" cy="225287"/>
              </a:xfrm>
              <a:custGeom>
                <a:avLst/>
                <a:gdLst/>
                <a:ahLst/>
                <a:cxnLst/>
                <a:rect l="l" t="t" r="r" b="b"/>
                <a:pathLst>
                  <a:path w="127820" h="225287" extrusionOk="0">
                    <a:moveTo>
                      <a:pt x="127543" y="6153"/>
                    </a:moveTo>
                    <a:cubicBezTo>
                      <a:pt x="113262" y="48391"/>
                      <a:pt x="94698" y="91968"/>
                      <a:pt x="73812" y="134384"/>
                    </a:cubicBezTo>
                    <a:cubicBezTo>
                      <a:pt x="83898" y="143938"/>
                      <a:pt x="92466" y="155279"/>
                      <a:pt x="101302" y="166084"/>
                    </a:cubicBezTo>
                    <a:cubicBezTo>
                      <a:pt x="109157" y="175817"/>
                      <a:pt x="118082" y="185908"/>
                      <a:pt x="124687" y="197070"/>
                    </a:cubicBezTo>
                    <a:cubicBezTo>
                      <a:pt x="121563" y="201803"/>
                      <a:pt x="118261" y="206178"/>
                      <a:pt x="114512" y="210107"/>
                    </a:cubicBezTo>
                    <a:cubicBezTo>
                      <a:pt x="104783" y="200017"/>
                      <a:pt x="97286" y="186712"/>
                      <a:pt x="89075" y="175549"/>
                    </a:cubicBezTo>
                    <a:cubicBezTo>
                      <a:pt x="82024" y="165995"/>
                      <a:pt x="74348" y="156886"/>
                      <a:pt x="67565" y="147064"/>
                    </a:cubicBezTo>
                    <a:cubicBezTo>
                      <a:pt x="53909" y="173942"/>
                      <a:pt x="39450" y="200195"/>
                      <a:pt x="24277" y="225288"/>
                    </a:cubicBezTo>
                    <a:cubicBezTo>
                      <a:pt x="20082" y="223234"/>
                      <a:pt x="16155" y="220377"/>
                      <a:pt x="12852" y="217430"/>
                    </a:cubicBezTo>
                    <a:cubicBezTo>
                      <a:pt x="30257" y="176264"/>
                      <a:pt x="49446" y="134741"/>
                      <a:pt x="69707" y="94200"/>
                    </a:cubicBezTo>
                    <a:cubicBezTo>
                      <a:pt x="46501" y="97683"/>
                      <a:pt x="23206" y="100183"/>
                      <a:pt x="0" y="102058"/>
                    </a:cubicBezTo>
                    <a:cubicBezTo>
                      <a:pt x="982" y="97683"/>
                      <a:pt x="2053" y="93218"/>
                      <a:pt x="3124" y="88842"/>
                    </a:cubicBezTo>
                    <a:lnTo>
                      <a:pt x="3124" y="88842"/>
                    </a:lnTo>
                    <a:cubicBezTo>
                      <a:pt x="27311" y="86342"/>
                      <a:pt x="51499" y="83931"/>
                      <a:pt x="75776" y="82234"/>
                    </a:cubicBezTo>
                    <a:cubicBezTo>
                      <a:pt x="89610" y="54909"/>
                      <a:pt x="103891" y="28031"/>
                      <a:pt x="118439" y="2403"/>
                    </a:cubicBezTo>
                    <a:cubicBezTo>
                      <a:pt x="121295" y="-2509"/>
                      <a:pt x="129417" y="795"/>
                      <a:pt x="127543" y="615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552178" y="-86914"/>
                <a:ext cx="222986" cy="116204"/>
              </a:xfrm>
              <a:custGeom>
                <a:avLst/>
                <a:gdLst/>
                <a:ahLst/>
                <a:cxnLst/>
                <a:rect l="l" t="t" r="r" b="b"/>
                <a:pathLst>
                  <a:path w="222986" h="116204" extrusionOk="0">
                    <a:moveTo>
                      <a:pt x="184251" y="37445"/>
                    </a:moveTo>
                    <a:cubicBezTo>
                      <a:pt x="189160" y="58786"/>
                      <a:pt x="194783" y="80307"/>
                      <a:pt x="198710" y="102006"/>
                    </a:cubicBezTo>
                    <a:cubicBezTo>
                      <a:pt x="197014" y="103256"/>
                      <a:pt x="195140" y="104328"/>
                      <a:pt x="193355" y="105489"/>
                    </a:cubicBezTo>
                    <a:cubicBezTo>
                      <a:pt x="186928" y="83343"/>
                      <a:pt x="183626" y="59947"/>
                      <a:pt x="181395" y="37087"/>
                    </a:cubicBezTo>
                    <a:cubicBezTo>
                      <a:pt x="164883" y="35837"/>
                      <a:pt x="148550" y="34141"/>
                      <a:pt x="132127" y="32087"/>
                    </a:cubicBezTo>
                    <a:cubicBezTo>
                      <a:pt x="135697" y="46374"/>
                      <a:pt x="137750" y="61019"/>
                      <a:pt x="140427" y="75485"/>
                    </a:cubicBezTo>
                    <a:cubicBezTo>
                      <a:pt x="142748" y="88880"/>
                      <a:pt x="145961" y="102631"/>
                      <a:pt x="146407" y="116204"/>
                    </a:cubicBezTo>
                    <a:cubicBezTo>
                      <a:pt x="143105" y="116204"/>
                      <a:pt x="139803" y="115847"/>
                      <a:pt x="136322" y="115579"/>
                    </a:cubicBezTo>
                    <a:cubicBezTo>
                      <a:pt x="128021" y="90398"/>
                      <a:pt x="124273" y="57715"/>
                      <a:pt x="124540" y="31372"/>
                    </a:cubicBezTo>
                    <a:cubicBezTo>
                      <a:pt x="109010" y="29497"/>
                      <a:pt x="93480" y="27443"/>
                      <a:pt x="77950" y="25389"/>
                    </a:cubicBezTo>
                    <a:cubicBezTo>
                      <a:pt x="52067" y="21907"/>
                      <a:pt x="20650" y="23514"/>
                      <a:pt x="835" y="4673"/>
                    </a:cubicBezTo>
                    <a:cubicBezTo>
                      <a:pt x="-1218" y="2797"/>
                      <a:pt x="835" y="-685"/>
                      <a:pt x="3513" y="118"/>
                    </a:cubicBezTo>
                    <a:cubicBezTo>
                      <a:pt x="72416" y="19942"/>
                      <a:pt x="148550" y="16013"/>
                      <a:pt x="219684" y="28068"/>
                    </a:cubicBezTo>
                    <a:cubicBezTo>
                      <a:pt x="221112" y="31819"/>
                      <a:pt x="222184" y="35569"/>
                      <a:pt x="222987" y="39409"/>
                    </a:cubicBezTo>
                    <a:cubicBezTo>
                      <a:pt x="210134" y="39052"/>
                      <a:pt x="197103" y="38427"/>
                      <a:pt x="184251" y="3744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525969" y="184822"/>
                <a:ext cx="153583" cy="302291"/>
              </a:xfrm>
              <a:custGeom>
                <a:avLst/>
                <a:gdLst/>
                <a:ahLst/>
                <a:cxnLst/>
                <a:rect l="l" t="t" r="r" b="b"/>
                <a:pathLst>
                  <a:path w="153583" h="302291" extrusionOk="0">
                    <a:moveTo>
                      <a:pt x="134951" y="226479"/>
                    </a:moveTo>
                    <a:cubicBezTo>
                      <a:pt x="139324" y="234337"/>
                      <a:pt x="145483" y="242642"/>
                      <a:pt x="149053" y="251482"/>
                    </a:cubicBezTo>
                    <a:cubicBezTo>
                      <a:pt x="145751" y="255768"/>
                      <a:pt x="142270" y="259965"/>
                      <a:pt x="138343" y="264251"/>
                    </a:cubicBezTo>
                    <a:cubicBezTo>
                      <a:pt x="129507" y="254072"/>
                      <a:pt x="124955" y="237552"/>
                      <a:pt x="119778" y="225765"/>
                    </a:cubicBezTo>
                    <a:cubicBezTo>
                      <a:pt x="116922" y="219514"/>
                      <a:pt x="113173" y="212995"/>
                      <a:pt x="110942" y="206298"/>
                    </a:cubicBezTo>
                    <a:cubicBezTo>
                      <a:pt x="91128" y="243267"/>
                      <a:pt x="64976" y="276574"/>
                      <a:pt x="33738" y="302292"/>
                    </a:cubicBezTo>
                    <a:cubicBezTo>
                      <a:pt x="27758" y="299792"/>
                      <a:pt x="22938" y="296666"/>
                      <a:pt x="18654" y="292826"/>
                    </a:cubicBezTo>
                    <a:cubicBezTo>
                      <a:pt x="38290" y="273360"/>
                      <a:pt x="55694" y="253357"/>
                      <a:pt x="70956" y="232640"/>
                    </a:cubicBezTo>
                    <a:cubicBezTo>
                      <a:pt x="48375" y="237373"/>
                      <a:pt x="23206" y="237194"/>
                      <a:pt x="0" y="235141"/>
                    </a:cubicBezTo>
                    <a:cubicBezTo>
                      <a:pt x="179" y="232283"/>
                      <a:pt x="446" y="229336"/>
                      <a:pt x="982" y="226479"/>
                    </a:cubicBezTo>
                    <a:cubicBezTo>
                      <a:pt x="26865" y="222371"/>
                      <a:pt x="54534" y="218978"/>
                      <a:pt x="79792" y="220496"/>
                    </a:cubicBezTo>
                    <a:cubicBezTo>
                      <a:pt x="96751" y="195850"/>
                      <a:pt x="110406" y="169597"/>
                      <a:pt x="121206" y="141647"/>
                    </a:cubicBezTo>
                    <a:cubicBezTo>
                      <a:pt x="88718" y="143701"/>
                      <a:pt x="56230" y="144504"/>
                      <a:pt x="23831" y="142629"/>
                    </a:cubicBezTo>
                    <a:cubicBezTo>
                      <a:pt x="24902" y="139772"/>
                      <a:pt x="26062" y="137093"/>
                      <a:pt x="26954" y="134325"/>
                    </a:cubicBezTo>
                    <a:cubicBezTo>
                      <a:pt x="59800" y="133967"/>
                      <a:pt x="92556" y="132896"/>
                      <a:pt x="125579" y="129770"/>
                    </a:cubicBezTo>
                    <a:cubicBezTo>
                      <a:pt x="139057" y="90926"/>
                      <a:pt x="147089" y="48510"/>
                      <a:pt x="149142" y="736"/>
                    </a:cubicBezTo>
                    <a:cubicBezTo>
                      <a:pt x="149142" y="-67"/>
                      <a:pt x="150570" y="-335"/>
                      <a:pt x="150570" y="558"/>
                    </a:cubicBezTo>
                    <a:cubicBezTo>
                      <a:pt x="160031" y="64048"/>
                      <a:pt x="146822" y="134414"/>
                      <a:pt x="116476" y="195761"/>
                    </a:cubicBezTo>
                    <a:cubicBezTo>
                      <a:pt x="123794" y="205137"/>
                      <a:pt x="129150" y="216120"/>
                      <a:pt x="134951" y="22647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669303" y="154572"/>
                <a:ext cx="212697" cy="164216"/>
              </a:xfrm>
              <a:custGeom>
                <a:avLst/>
                <a:gdLst/>
                <a:ahLst/>
                <a:cxnLst/>
                <a:rect l="l" t="t" r="r" b="b"/>
                <a:pathLst>
                  <a:path w="212697" h="164216" extrusionOk="0">
                    <a:moveTo>
                      <a:pt x="212698" y="153323"/>
                    </a:moveTo>
                    <a:cubicBezTo>
                      <a:pt x="212698" y="153323"/>
                      <a:pt x="212698" y="153323"/>
                      <a:pt x="212698" y="153501"/>
                    </a:cubicBezTo>
                    <a:cubicBezTo>
                      <a:pt x="209395" y="156984"/>
                      <a:pt x="205647" y="159484"/>
                      <a:pt x="201541" y="161359"/>
                    </a:cubicBezTo>
                    <a:cubicBezTo>
                      <a:pt x="184315" y="139839"/>
                      <a:pt x="166732" y="120015"/>
                      <a:pt x="148614" y="101798"/>
                    </a:cubicBezTo>
                    <a:cubicBezTo>
                      <a:pt x="155397" y="120194"/>
                      <a:pt x="162716" y="143589"/>
                      <a:pt x="162002" y="164217"/>
                    </a:cubicBezTo>
                    <a:cubicBezTo>
                      <a:pt x="157807" y="163413"/>
                      <a:pt x="153523" y="162520"/>
                      <a:pt x="149417" y="161270"/>
                    </a:cubicBezTo>
                    <a:cubicBezTo>
                      <a:pt x="149060" y="155287"/>
                      <a:pt x="149060" y="149215"/>
                      <a:pt x="148614" y="143322"/>
                    </a:cubicBezTo>
                    <a:cubicBezTo>
                      <a:pt x="147364" y="128409"/>
                      <a:pt x="145044" y="113139"/>
                      <a:pt x="142188" y="98405"/>
                    </a:cubicBezTo>
                    <a:cubicBezTo>
                      <a:pt x="142009" y="97334"/>
                      <a:pt x="142366" y="96709"/>
                      <a:pt x="142991" y="96173"/>
                    </a:cubicBezTo>
                    <a:cubicBezTo>
                      <a:pt x="133084" y="86618"/>
                      <a:pt x="123088" y="77510"/>
                      <a:pt x="112734" y="68848"/>
                    </a:cubicBezTo>
                    <a:cubicBezTo>
                      <a:pt x="113805" y="80456"/>
                      <a:pt x="113805" y="92244"/>
                      <a:pt x="114162" y="103852"/>
                    </a:cubicBezTo>
                    <a:cubicBezTo>
                      <a:pt x="114341" y="117247"/>
                      <a:pt x="114965" y="130909"/>
                      <a:pt x="112734" y="144125"/>
                    </a:cubicBezTo>
                    <a:cubicBezTo>
                      <a:pt x="106754" y="140821"/>
                      <a:pt x="100953" y="136892"/>
                      <a:pt x="95330" y="132963"/>
                    </a:cubicBezTo>
                    <a:cubicBezTo>
                      <a:pt x="95330" y="123230"/>
                      <a:pt x="96312" y="113496"/>
                      <a:pt x="97026" y="103852"/>
                    </a:cubicBezTo>
                    <a:cubicBezTo>
                      <a:pt x="98097" y="89565"/>
                      <a:pt x="99078" y="74652"/>
                      <a:pt x="102381" y="60633"/>
                    </a:cubicBezTo>
                    <a:cubicBezTo>
                      <a:pt x="72392" y="37237"/>
                      <a:pt x="39457" y="17234"/>
                      <a:pt x="186" y="804"/>
                    </a:cubicBezTo>
                    <a:cubicBezTo>
                      <a:pt x="-171" y="625"/>
                      <a:pt x="7" y="0"/>
                      <a:pt x="543" y="0"/>
                    </a:cubicBezTo>
                    <a:cubicBezTo>
                      <a:pt x="28033" y="7233"/>
                      <a:pt x="55791" y="18217"/>
                      <a:pt x="82477" y="32683"/>
                    </a:cubicBezTo>
                    <a:cubicBezTo>
                      <a:pt x="101131" y="24646"/>
                      <a:pt x="119874" y="15716"/>
                      <a:pt x="138796" y="8483"/>
                    </a:cubicBezTo>
                    <a:cubicBezTo>
                      <a:pt x="141652" y="10091"/>
                      <a:pt x="144598" y="11966"/>
                      <a:pt x="147275" y="13841"/>
                    </a:cubicBezTo>
                    <a:cubicBezTo>
                      <a:pt x="128889" y="23396"/>
                      <a:pt x="108004" y="30182"/>
                      <a:pt x="87922" y="35719"/>
                    </a:cubicBezTo>
                    <a:cubicBezTo>
                      <a:pt x="138707" y="64204"/>
                      <a:pt x="184583" y="104656"/>
                      <a:pt x="212698" y="15332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587108" y="484949"/>
                <a:ext cx="202509" cy="269162"/>
              </a:xfrm>
              <a:custGeom>
                <a:avLst/>
                <a:gdLst/>
                <a:ahLst/>
                <a:cxnLst/>
                <a:rect l="l" t="t" r="r" b="b"/>
                <a:pathLst>
                  <a:path w="202509" h="269162" extrusionOk="0">
                    <a:moveTo>
                      <a:pt x="114958" y="175580"/>
                    </a:moveTo>
                    <a:cubicBezTo>
                      <a:pt x="113352" y="204155"/>
                      <a:pt x="120492" y="232462"/>
                      <a:pt x="129864" y="259965"/>
                    </a:cubicBezTo>
                    <a:cubicBezTo>
                      <a:pt x="127632" y="262287"/>
                      <a:pt x="125312" y="264520"/>
                      <a:pt x="122813" y="266841"/>
                    </a:cubicBezTo>
                    <a:cubicBezTo>
                      <a:pt x="112102" y="241570"/>
                      <a:pt x="105051" y="213442"/>
                      <a:pt x="103980" y="187635"/>
                    </a:cubicBezTo>
                    <a:cubicBezTo>
                      <a:pt x="74437" y="218889"/>
                      <a:pt x="40075" y="246124"/>
                      <a:pt x="3481" y="269163"/>
                    </a:cubicBezTo>
                    <a:cubicBezTo>
                      <a:pt x="1785" y="266216"/>
                      <a:pt x="625" y="263180"/>
                      <a:pt x="0" y="260055"/>
                    </a:cubicBezTo>
                    <a:cubicBezTo>
                      <a:pt x="38290" y="235230"/>
                      <a:pt x="73813" y="205405"/>
                      <a:pt x="104248" y="171115"/>
                    </a:cubicBezTo>
                    <a:cubicBezTo>
                      <a:pt x="104873" y="169240"/>
                      <a:pt x="106122" y="167990"/>
                      <a:pt x="107818" y="167543"/>
                    </a:cubicBezTo>
                    <a:cubicBezTo>
                      <a:pt x="107996" y="167186"/>
                      <a:pt x="108175" y="167097"/>
                      <a:pt x="108264" y="166918"/>
                    </a:cubicBezTo>
                    <a:cubicBezTo>
                      <a:pt x="80149" y="172097"/>
                      <a:pt x="50339" y="176205"/>
                      <a:pt x="21242" y="175401"/>
                    </a:cubicBezTo>
                    <a:cubicBezTo>
                      <a:pt x="22670" y="173080"/>
                      <a:pt x="24188" y="170847"/>
                      <a:pt x="25616" y="168615"/>
                    </a:cubicBezTo>
                    <a:cubicBezTo>
                      <a:pt x="55159" y="167186"/>
                      <a:pt x="84166" y="165936"/>
                      <a:pt x="113887" y="160310"/>
                    </a:cubicBezTo>
                    <a:cubicBezTo>
                      <a:pt x="127275" y="144415"/>
                      <a:pt x="139324" y="127806"/>
                      <a:pt x="150303" y="110304"/>
                    </a:cubicBezTo>
                    <a:cubicBezTo>
                      <a:pt x="122545" y="114054"/>
                      <a:pt x="94430" y="115304"/>
                      <a:pt x="66494" y="115304"/>
                    </a:cubicBezTo>
                    <a:cubicBezTo>
                      <a:pt x="68100" y="113251"/>
                      <a:pt x="69796" y="111197"/>
                      <a:pt x="71403" y="109143"/>
                    </a:cubicBezTo>
                    <a:cubicBezTo>
                      <a:pt x="99160" y="107089"/>
                      <a:pt x="126829" y="104767"/>
                      <a:pt x="154587" y="103517"/>
                    </a:cubicBezTo>
                    <a:cubicBezTo>
                      <a:pt x="173776" y="71906"/>
                      <a:pt x="188681" y="37795"/>
                      <a:pt x="198232" y="1540"/>
                    </a:cubicBezTo>
                    <a:cubicBezTo>
                      <a:pt x="199035" y="-1139"/>
                      <a:pt x="203141" y="-67"/>
                      <a:pt x="202426" y="2790"/>
                    </a:cubicBezTo>
                    <a:cubicBezTo>
                      <a:pt x="190110" y="69227"/>
                      <a:pt x="158068" y="126913"/>
                      <a:pt x="114958" y="1755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808072" y="464201"/>
                <a:ext cx="220660" cy="149982"/>
              </a:xfrm>
              <a:custGeom>
                <a:avLst/>
                <a:gdLst/>
                <a:ahLst/>
                <a:cxnLst/>
                <a:rect l="l" t="t" r="r" b="b"/>
                <a:pathLst>
                  <a:path w="220660" h="149982" extrusionOk="0">
                    <a:moveTo>
                      <a:pt x="220661" y="149983"/>
                    </a:moveTo>
                    <a:cubicBezTo>
                      <a:pt x="197455" y="123551"/>
                      <a:pt x="172285" y="102030"/>
                      <a:pt x="135692" y="83367"/>
                    </a:cubicBezTo>
                    <a:cubicBezTo>
                      <a:pt x="130783" y="80867"/>
                      <a:pt x="125784" y="78367"/>
                      <a:pt x="120965" y="75688"/>
                    </a:cubicBezTo>
                    <a:cubicBezTo>
                      <a:pt x="120608" y="75509"/>
                      <a:pt x="120340" y="75331"/>
                      <a:pt x="119894" y="75241"/>
                    </a:cubicBezTo>
                    <a:cubicBezTo>
                      <a:pt x="78569" y="53274"/>
                      <a:pt x="37781" y="28718"/>
                      <a:pt x="294" y="1036"/>
                    </a:cubicBezTo>
                    <a:cubicBezTo>
                      <a:pt x="-330" y="589"/>
                      <a:pt x="116" y="-214"/>
                      <a:pt x="919" y="53"/>
                    </a:cubicBezTo>
                    <a:cubicBezTo>
                      <a:pt x="26803" y="12466"/>
                      <a:pt x="52864" y="26575"/>
                      <a:pt x="78748" y="41576"/>
                    </a:cubicBezTo>
                    <a:cubicBezTo>
                      <a:pt x="92761" y="37201"/>
                      <a:pt x="107130" y="33718"/>
                      <a:pt x="121411" y="30414"/>
                    </a:cubicBezTo>
                    <a:cubicBezTo>
                      <a:pt x="134085" y="27468"/>
                      <a:pt x="147294" y="26485"/>
                      <a:pt x="160058" y="24789"/>
                    </a:cubicBezTo>
                    <a:cubicBezTo>
                      <a:pt x="160236" y="24789"/>
                      <a:pt x="160236" y="24789"/>
                      <a:pt x="160236" y="24789"/>
                    </a:cubicBezTo>
                    <a:cubicBezTo>
                      <a:pt x="161307" y="25771"/>
                      <a:pt x="162289" y="26485"/>
                      <a:pt x="163182" y="27468"/>
                    </a:cubicBezTo>
                    <a:cubicBezTo>
                      <a:pt x="147830" y="32468"/>
                      <a:pt x="132925" y="38630"/>
                      <a:pt x="116859" y="42380"/>
                    </a:cubicBezTo>
                    <a:cubicBezTo>
                      <a:pt x="108559" y="44434"/>
                      <a:pt x="99633" y="47381"/>
                      <a:pt x="90797" y="48542"/>
                    </a:cubicBezTo>
                    <a:cubicBezTo>
                      <a:pt x="109987" y="59704"/>
                      <a:pt x="128641" y="71491"/>
                      <a:pt x="147027" y="83457"/>
                    </a:cubicBezTo>
                    <a:cubicBezTo>
                      <a:pt x="164431" y="80599"/>
                      <a:pt x="181746" y="77206"/>
                      <a:pt x="199151" y="74170"/>
                    </a:cubicBezTo>
                    <a:cubicBezTo>
                      <a:pt x="199954" y="75599"/>
                      <a:pt x="200757" y="77117"/>
                      <a:pt x="201382" y="78545"/>
                    </a:cubicBezTo>
                    <a:cubicBezTo>
                      <a:pt x="183978" y="81849"/>
                      <a:pt x="166038" y="83457"/>
                      <a:pt x="148812" y="84528"/>
                    </a:cubicBezTo>
                    <a:cubicBezTo>
                      <a:pt x="158094" y="90511"/>
                      <a:pt x="167466" y="96673"/>
                      <a:pt x="176480" y="102745"/>
                    </a:cubicBezTo>
                    <a:cubicBezTo>
                      <a:pt x="191743" y="112925"/>
                      <a:pt x="206469" y="124444"/>
                      <a:pt x="219947" y="137481"/>
                    </a:cubicBezTo>
                    <a:cubicBezTo>
                      <a:pt x="220393" y="141678"/>
                      <a:pt x="220661" y="145875"/>
                      <a:pt x="220661" y="14998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927024" y="539353"/>
                <a:ext cx="14396" cy="133945"/>
              </a:xfrm>
              <a:custGeom>
                <a:avLst/>
                <a:gdLst/>
                <a:ahLst/>
                <a:cxnLst/>
                <a:rect l="l" t="t" r="r" b="b"/>
                <a:pathLst>
                  <a:path w="14396" h="133945" extrusionOk="0">
                    <a:moveTo>
                      <a:pt x="5316" y="133945"/>
                    </a:moveTo>
                    <a:cubicBezTo>
                      <a:pt x="3620" y="133499"/>
                      <a:pt x="1835" y="132963"/>
                      <a:pt x="139" y="132338"/>
                    </a:cubicBezTo>
                    <a:cubicBezTo>
                      <a:pt x="-307" y="88493"/>
                      <a:pt x="496" y="44648"/>
                      <a:pt x="139" y="804"/>
                    </a:cubicBezTo>
                    <a:cubicBezTo>
                      <a:pt x="139" y="179"/>
                      <a:pt x="496" y="0"/>
                      <a:pt x="942" y="0"/>
                    </a:cubicBezTo>
                    <a:cubicBezTo>
                      <a:pt x="1388" y="179"/>
                      <a:pt x="1745" y="357"/>
                      <a:pt x="2013" y="446"/>
                    </a:cubicBezTo>
                    <a:cubicBezTo>
                      <a:pt x="16919" y="41970"/>
                      <a:pt x="18793" y="91619"/>
                      <a:pt x="5316" y="1339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873192" y="827237"/>
                <a:ext cx="165358" cy="261470"/>
              </a:xfrm>
              <a:custGeom>
                <a:avLst/>
                <a:gdLst/>
                <a:ahLst/>
                <a:cxnLst/>
                <a:rect l="l" t="t" r="r" b="b"/>
                <a:pathLst>
                  <a:path w="165358" h="261470" extrusionOk="0">
                    <a:moveTo>
                      <a:pt x="109397" y="134044"/>
                    </a:moveTo>
                    <a:cubicBezTo>
                      <a:pt x="130550" y="172084"/>
                      <a:pt x="146615" y="212625"/>
                      <a:pt x="155719" y="255487"/>
                    </a:cubicBezTo>
                    <a:cubicBezTo>
                      <a:pt x="155719" y="255487"/>
                      <a:pt x="155719" y="255487"/>
                      <a:pt x="155719" y="255666"/>
                    </a:cubicBezTo>
                    <a:cubicBezTo>
                      <a:pt x="150185" y="258523"/>
                      <a:pt x="143938" y="260399"/>
                      <a:pt x="137511" y="261470"/>
                    </a:cubicBezTo>
                    <a:cubicBezTo>
                      <a:pt x="127604" y="227984"/>
                      <a:pt x="116358" y="195658"/>
                      <a:pt x="102792" y="164315"/>
                    </a:cubicBezTo>
                    <a:cubicBezTo>
                      <a:pt x="99043" y="179406"/>
                      <a:pt x="91189" y="192890"/>
                      <a:pt x="80211" y="205481"/>
                    </a:cubicBezTo>
                    <a:cubicBezTo>
                      <a:pt x="72178" y="214768"/>
                      <a:pt x="63431" y="224055"/>
                      <a:pt x="54149" y="232806"/>
                    </a:cubicBezTo>
                    <a:cubicBezTo>
                      <a:pt x="51203" y="229502"/>
                      <a:pt x="48169" y="226019"/>
                      <a:pt x="45313" y="222269"/>
                    </a:cubicBezTo>
                    <a:cubicBezTo>
                      <a:pt x="51560" y="216911"/>
                      <a:pt x="57897" y="211107"/>
                      <a:pt x="63699" y="204945"/>
                    </a:cubicBezTo>
                    <a:cubicBezTo>
                      <a:pt x="79229" y="188425"/>
                      <a:pt x="87262" y="170655"/>
                      <a:pt x="97258" y="151814"/>
                    </a:cubicBezTo>
                    <a:cubicBezTo>
                      <a:pt x="89136" y="134044"/>
                      <a:pt x="80300" y="116809"/>
                      <a:pt x="70571" y="99932"/>
                    </a:cubicBezTo>
                    <a:cubicBezTo>
                      <a:pt x="61825" y="129043"/>
                      <a:pt x="41653" y="155386"/>
                      <a:pt x="16573" y="172888"/>
                    </a:cubicBezTo>
                    <a:cubicBezTo>
                      <a:pt x="14877" y="169316"/>
                      <a:pt x="13092" y="165476"/>
                      <a:pt x="11575" y="161726"/>
                    </a:cubicBezTo>
                    <a:cubicBezTo>
                      <a:pt x="32907" y="141634"/>
                      <a:pt x="50846" y="119935"/>
                      <a:pt x="67983" y="95378"/>
                    </a:cubicBezTo>
                    <a:cubicBezTo>
                      <a:pt x="49329" y="63320"/>
                      <a:pt x="27194" y="32960"/>
                      <a:pt x="775" y="4384"/>
                    </a:cubicBezTo>
                    <a:cubicBezTo>
                      <a:pt x="-1545" y="1884"/>
                      <a:pt x="1846" y="-1598"/>
                      <a:pt x="4345" y="813"/>
                    </a:cubicBezTo>
                    <a:cubicBezTo>
                      <a:pt x="43795" y="38407"/>
                      <a:pt x="78783" y="81091"/>
                      <a:pt x="105916" y="128061"/>
                    </a:cubicBezTo>
                    <a:cubicBezTo>
                      <a:pt x="123052" y="125739"/>
                      <a:pt x="140814" y="124578"/>
                      <a:pt x="158486" y="123685"/>
                    </a:cubicBezTo>
                    <a:cubicBezTo>
                      <a:pt x="160807" y="126989"/>
                      <a:pt x="163216" y="130561"/>
                      <a:pt x="165358" y="134490"/>
                    </a:cubicBezTo>
                    <a:cubicBezTo>
                      <a:pt x="146615" y="136455"/>
                      <a:pt x="127426" y="136455"/>
                      <a:pt x="109397" y="1340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570060" y="815682"/>
                <a:ext cx="270424" cy="249361"/>
              </a:xfrm>
              <a:custGeom>
                <a:avLst/>
                <a:gdLst/>
                <a:ahLst/>
                <a:cxnLst/>
                <a:rect l="l" t="t" r="r" b="b"/>
                <a:pathLst>
                  <a:path w="270424" h="249361" extrusionOk="0">
                    <a:moveTo>
                      <a:pt x="149231" y="136669"/>
                    </a:moveTo>
                    <a:cubicBezTo>
                      <a:pt x="156283" y="153010"/>
                      <a:pt x="161906" y="169351"/>
                      <a:pt x="166190" y="186675"/>
                    </a:cubicBezTo>
                    <a:cubicBezTo>
                      <a:pt x="168064" y="194087"/>
                      <a:pt x="170117" y="201766"/>
                      <a:pt x="171545" y="209446"/>
                    </a:cubicBezTo>
                    <a:cubicBezTo>
                      <a:pt x="170474" y="210875"/>
                      <a:pt x="169046" y="212125"/>
                      <a:pt x="167796" y="213375"/>
                    </a:cubicBezTo>
                    <a:cubicBezTo>
                      <a:pt x="165922" y="215072"/>
                      <a:pt x="164048" y="216947"/>
                      <a:pt x="161816" y="219001"/>
                    </a:cubicBezTo>
                    <a:cubicBezTo>
                      <a:pt x="159585" y="209267"/>
                      <a:pt x="158692" y="198909"/>
                      <a:pt x="156818" y="189265"/>
                    </a:cubicBezTo>
                    <a:cubicBezTo>
                      <a:pt x="153516" y="172477"/>
                      <a:pt x="149946" y="155778"/>
                      <a:pt x="146465" y="139169"/>
                    </a:cubicBezTo>
                    <a:cubicBezTo>
                      <a:pt x="142984" y="142295"/>
                      <a:pt x="139414" y="145420"/>
                      <a:pt x="135933" y="148456"/>
                    </a:cubicBezTo>
                    <a:cubicBezTo>
                      <a:pt x="94609" y="184889"/>
                      <a:pt x="50964" y="218822"/>
                      <a:pt x="4998" y="249361"/>
                    </a:cubicBezTo>
                    <a:cubicBezTo>
                      <a:pt x="2499" y="245075"/>
                      <a:pt x="803" y="240521"/>
                      <a:pt x="0" y="235699"/>
                    </a:cubicBezTo>
                    <a:cubicBezTo>
                      <a:pt x="38647" y="208999"/>
                      <a:pt x="76936" y="180514"/>
                      <a:pt x="113709" y="150510"/>
                    </a:cubicBezTo>
                    <a:cubicBezTo>
                      <a:pt x="90324" y="144259"/>
                      <a:pt x="66761" y="138276"/>
                      <a:pt x="43020" y="132740"/>
                    </a:cubicBezTo>
                    <a:cubicBezTo>
                      <a:pt x="43199" y="132383"/>
                      <a:pt x="43466" y="132115"/>
                      <a:pt x="43645" y="131936"/>
                    </a:cubicBezTo>
                    <a:cubicBezTo>
                      <a:pt x="68636" y="136669"/>
                      <a:pt x="93537" y="141848"/>
                      <a:pt x="118528" y="146581"/>
                    </a:cubicBezTo>
                    <a:cubicBezTo>
                      <a:pt x="134505" y="133365"/>
                      <a:pt x="150124" y="119702"/>
                      <a:pt x="165654" y="105861"/>
                    </a:cubicBezTo>
                    <a:cubicBezTo>
                      <a:pt x="149767" y="100504"/>
                      <a:pt x="133969" y="95503"/>
                      <a:pt x="117725" y="91395"/>
                    </a:cubicBezTo>
                    <a:cubicBezTo>
                      <a:pt x="110496" y="89699"/>
                      <a:pt x="103088" y="88091"/>
                      <a:pt x="95947" y="86395"/>
                    </a:cubicBezTo>
                    <a:cubicBezTo>
                      <a:pt x="99696" y="83716"/>
                      <a:pt x="103177" y="81037"/>
                      <a:pt x="106925" y="78537"/>
                    </a:cubicBezTo>
                    <a:cubicBezTo>
                      <a:pt x="129239" y="82912"/>
                      <a:pt x="152177" y="91753"/>
                      <a:pt x="171723" y="98628"/>
                    </a:cubicBezTo>
                    <a:cubicBezTo>
                      <a:pt x="172080" y="98807"/>
                      <a:pt x="172348" y="98986"/>
                      <a:pt x="172705" y="99253"/>
                    </a:cubicBezTo>
                    <a:cubicBezTo>
                      <a:pt x="206889" y="68000"/>
                      <a:pt x="239556" y="35138"/>
                      <a:pt x="269099" y="223"/>
                    </a:cubicBezTo>
                    <a:cubicBezTo>
                      <a:pt x="269723" y="-402"/>
                      <a:pt x="270705" y="402"/>
                      <a:pt x="270348" y="1206"/>
                    </a:cubicBezTo>
                    <a:cubicBezTo>
                      <a:pt x="242947" y="52730"/>
                      <a:pt x="193680" y="97378"/>
                      <a:pt x="149231" y="1366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497587" y="1162020"/>
                <a:ext cx="297659" cy="245744"/>
              </a:xfrm>
              <a:custGeom>
                <a:avLst/>
                <a:gdLst/>
                <a:ahLst/>
                <a:cxnLst/>
                <a:rect l="l" t="t" r="r" b="b"/>
                <a:pathLst>
                  <a:path w="297659" h="245744" extrusionOk="0">
                    <a:moveTo>
                      <a:pt x="201355" y="107424"/>
                    </a:moveTo>
                    <a:cubicBezTo>
                      <a:pt x="203587" y="124748"/>
                      <a:pt x="203408" y="144036"/>
                      <a:pt x="201177" y="162252"/>
                    </a:cubicBezTo>
                    <a:cubicBezTo>
                      <a:pt x="196804" y="166628"/>
                      <a:pt x="192252" y="170914"/>
                      <a:pt x="187700" y="175022"/>
                    </a:cubicBezTo>
                    <a:cubicBezTo>
                      <a:pt x="186093" y="155109"/>
                      <a:pt x="188324" y="133052"/>
                      <a:pt x="194304" y="114032"/>
                    </a:cubicBezTo>
                    <a:cubicBezTo>
                      <a:pt x="175740" y="131177"/>
                      <a:pt x="156640" y="147697"/>
                      <a:pt x="136825" y="163413"/>
                    </a:cubicBezTo>
                    <a:cubicBezTo>
                      <a:pt x="138521" y="180826"/>
                      <a:pt x="137450" y="200025"/>
                      <a:pt x="133077" y="217170"/>
                    </a:cubicBezTo>
                    <a:cubicBezTo>
                      <a:pt x="128168" y="220295"/>
                      <a:pt x="123170" y="223331"/>
                      <a:pt x="117993" y="226010"/>
                    </a:cubicBezTo>
                    <a:cubicBezTo>
                      <a:pt x="120313" y="207615"/>
                      <a:pt x="124419" y="188148"/>
                      <a:pt x="129150" y="169396"/>
                    </a:cubicBezTo>
                    <a:cubicBezTo>
                      <a:pt x="91752" y="198150"/>
                      <a:pt x="52392" y="223957"/>
                      <a:pt x="11424" y="245745"/>
                    </a:cubicBezTo>
                    <a:cubicBezTo>
                      <a:pt x="6515" y="242887"/>
                      <a:pt x="2588" y="238691"/>
                      <a:pt x="0" y="232886"/>
                    </a:cubicBezTo>
                    <a:cubicBezTo>
                      <a:pt x="54802" y="201275"/>
                      <a:pt x="108175" y="165467"/>
                      <a:pt x="158603" y="126176"/>
                    </a:cubicBezTo>
                    <a:cubicBezTo>
                      <a:pt x="130935" y="124569"/>
                      <a:pt x="102998" y="119122"/>
                      <a:pt x="75508" y="112157"/>
                    </a:cubicBezTo>
                    <a:cubicBezTo>
                      <a:pt x="78989" y="108853"/>
                      <a:pt x="82381" y="105370"/>
                      <a:pt x="85862" y="102066"/>
                    </a:cubicBezTo>
                    <a:cubicBezTo>
                      <a:pt x="113173" y="106174"/>
                      <a:pt x="140038" y="111978"/>
                      <a:pt x="165297" y="121087"/>
                    </a:cubicBezTo>
                    <a:cubicBezTo>
                      <a:pt x="179131" y="110103"/>
                      <a:pt x="192609" y="98762"/>
                      <a:pt x="205818" y="87422"/>
                    </a:cubicBezTo>
                    <a:cubicBezTo>
                      <a:pt x="189217" y="84475"/>
                      <a:pt x="172527" y="82064"/>
                      <a:pt x="155926" y="78135"/>
                    </a:cubicBezTo>
                    <a:cubicBezTo>
                      <a:pt x="144590" y="75456"/>
                      <a:pt x="133791" y="71705"/>
                      <a:pt x="122634" y="68669"/>
                    </a:cubicBezTo>
                    <a:cubicBezTo>
                      <a:pt x="124865" y="66794"/>
                      <a:pt x="127007" y="64740"/>
                      <a:pt x="129239" y="63044"/>
                    </a:cubicBezTo>
                    <a:cubicBezTo>
                      <a:pt x="134772" y="64294"/>
                      <a:pt x="140217" y="65990"/>
                      <a:pt x="145840" y="67419"/>
                    </a:cubicBezTo>
                    <a:cubicBezTo>
                      <a:pt x="167528" y="73045"/>
                      <a:pt x="189217" y="79028"/>
                      <a:pt x="211441" y="82332"/>
                    </a:cubicBezTo>
                    <a:cubicBezTo>
                      <a:pt x="241609" y="56078"/>
                      <a:pt x="270438" y="28575"/>
                      <a:pt x="297035" y="0"/>
                    </a:cubicBezTo>
                    <a:cubicBezTo>
                      <a:pt x="297392" y="357"/>
                      <a:pt x="297481" y="804"/>
                      <a:pt x="297660" y="1250"/>
                    </a:cubicBezTo>
                    <a:cubicBezTo>
                      <a:pt x="269009" y="38487"/>
                      <a:pt x="236611" y="74116"/>
                      <a:pt x="201355" y="1074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777931" y="1236114"/>
                <a:ext cx="89148" cy="301488"/>
              </a:xfrm>
              <a:custGeom>
                <a:avLst/>
                <a:gdLst/>
                <a:ahLst/>
                <a:cxnLst/>
                <a:rect l="l" t="t" r="r" b="b"/>
                <a:pathLst>
                  <a:path w="89148" h="301488" extrusionOk="0">
                    <a:moveTo>
                      <a:pt x="84701" y="191296"/>
                    </a:moveTo>
                    <a:cubicBezTo>
                      <a:pt x="64619" y="188439"/>
                      <a:pt x="44537" y="184420"/>
                      <a:pt x="26776" y="174508"/>
                    </a:cubicBezTo>
                    <a:cubicBezTo>
                      <a:pt x="29900" y="186921"/>
                      <a:pt x="33381" y="199333"/>
                      <a:pt x="37486" y="211567"/>
                    </a:cubicBezTo>
                    <a:cubicBezTo>
                      <a:pt x="53373" y="217371"/>
                      <a:pt x="69528" y="222729"/>
                      <a:pt x="85862" y="227104"/>
                    </a:cubicBezTo>
                    <a:cubicBezTo>
                      <a:pt x="87290" y="227461"/>
                      <a:pt x="86665" y="229426"/>
                      <a:pt x="85237" y="229337"/>
                    </a:cubicBezTo>
                    <a:cubicBezTo>
                      <a:pt x="69528" y="226390"/>
                      <a:pt x="54444" y="221925"/>
                      <a:pt x="39361" y="216925"/>
                    </a:cubicBezTo>
                    <a:cubicBezTo>
                      <a:pt x="48464" y="243178"/>
                      <a:pt x="59621" y="269252"/>
                      <a:pt x="73902" y="295059"/>
                    </a:cubicBezTo>
                    <a:cubicBezTo>
                      <a:pt x="71670" y="297560"/>
                      <a:pt x="68993" y="299435"/>
                      <a:pt x="66047" y="301042"/>
                    </a:cubicBezTo>
                    <a:cubicBezTo>
                      <a:pt x="65601" y="301221"/>
                      <a:pt x="65244" y="301489"/>
                      <a:pt x="64798" y="301489"/>
                    </a:cubicBezTo>
                    <a:cubicBezTo>
                      <a:pt x="1964" y="215228"/>
                      <a:pt x="625" y="103339"/>
                      <a:pt x="0" y="737"/>
                    </a:cubicBezTo>
                    <a:cubicBezTo>
                      <a:pt x="0" y="-246"/>
                      <a:pt x="1428" y="-246"/>
                      <a:pt x="1606" y="737"/>
                    </a:cubicBezTo>
                    <a:cubicBezTo>
                      <a:pt x="5980" y="58690"/>
                      <a:pt x="11960" y="113876"/>
                      <a:pt x="24991" y="167275"/>
                    </a:cubicBezTo>
                    <a:cubicBezTo>
                      <a:pt x="46055" y="170847"/>
                      <a:pt x="66315" y="178616"/>
                      <a:pt x="86576" y="184599"/>
                    </a:cubicBezTo>
                    <a:cubicBezTo>
                      <a:pt x="88004" y="184956"/>
                      <a:pt x="88807" y="185671"/>
                      <a:pt x="88896" y="186653"/>
                    </a:cubicBezTo>
                    <a:cubicBezTo>
                      <a:pt x="89075" y="187099"/>
                      <a:pt x="89253" y="187635"/>
                      <a:pt x="89075" y="188082"/>
                    </a:cubicBezTo>
                    <a:cubicBezTo>
                      <a:pt x="88807" y="189868"/>
                      <a:pt x="87111" y="191564"/>
                      <a:pt x="84701" y="191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315867" y="-325314"/>
              <a:ext cx="558111" cy="2162686"/>
            </a:xfrm>
            <a:custGeom>
              <a:avLst/>
              <a:gdLst/>
              <a:ahLst/>
              <a:cxnLst/>
              <a:rect l="l" t="t" r="r" b="b"/>
              <a:pathLst>
                <a:path w="558111" h="2162686" extrusionOk="0">
                  <a:moveTo>
                    <a:pt x="400033" y="550699"/>
                  </a:moveTo>
                  <a:cubicBezTo>
                    <a:pt x="305425" y="347817"/>
                    <a:pt x="193769" y="141095"/>
                    <a:pt x="18743" y="2506"/>
                  </a:cubicBezTo>
                  <a:cubicBezTo>
                    <a:pt x="13834" y="-1334"/>
                    <a:pt x="6872" y="-709"/>
                    <a:pt x="2767" y="4024"/>
                  </a:cubicBezTo>
                  <a:cubicBezTo>
                    <a:pt x="-1161" y="8489"/>
                    <a:pt x="-893" y="15097"/>
                    <a:pt x="3481" y="19294"/>
                  </a:cubicBezTo>
                  <a:cubicBezTo>
                    <a:pt x="131827" y="143238"/>
                    <a:pt x="235093" y="297186"/>
                    <a:pt x="338359" y="518552"/>
                  </a:cubicBezTo>
                  <a:cubicBezTo>
                    <a:pt x="452603" y="763315"/>
                    <a:pt x="506155" y="965841"/>
                    <a:pt x="506869" y="1155775"/>
                  </a:cubicBezTo>
                  <a:cubicBezTo>
                    <a:pt x="508297" y="1524928"/>
                    <a:pt x="327202" y="1883187"/>
                    <a:pt x="22402" y="2114198"/>
                  </a:cubicBezTo>
                  <a:cubicBezTo>
                    <a:pt x="9014" y="2124378"/>
                    <a:pt x="9104" y="2141791"/>
                    <a:pt x="17047" y="2152685"/>
                  </a:cubicBezTo>
                  <a:cubicBezTo>
                    <a:pt x="21778" y="2159293"/>
                    <a:pt x="28561" y="2162687"/>
                    <a:pt x="35701" y="2162687"/>
                  </a:cubicBezTo>
                  <a:cubicBezTo>
                    <a:pt x="40431" y="2162687"/>
                    <a:pt x="45340" y="2161169"/>
                    <a:pt x="49803" y="2158043"/>
                  </a:cubicBezTo>
                  <a:cubicBezTo>
                    <a:pt x="361654" y="1943195"/>
                    <a:pt x="556494" y="1568148"/>
                    <a:pt x="558101" y="1179260"/>
                  </a:cubicBezTo>
                  <a:cubicBezTo>
                    <a:pt x="558993" y="986200"/>
                    <a:pt x="507226" y="780639"/>
                    <a:pt x="400033" y="5506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Google Shape;74;p2"/>
          <p:cNvSpPr/>
          <p:nvPr/>
        </p:nvSpPr>
        <p:spPr>
          <a:xfrm rot="3479677">
            <a:off x="6889520" y="4152966"/>
            <a:ext cx="2655264" cy="2856006"/>
          </a:xfrm>
          <a:custGeom>
            <a:avLst/>
            <a:gdLst/>
            <a:ahLst/>
            <a:cxnLst/>
            <a:rect l="l" t="t" r="r" b="b"/>
            <a:pathLst>
              <a:path w="12509217" h="13454936" extrusionOk="0">
                <a:moveTo>
                  <a:pt x="11467963" y="1803721"/>
                </a:moveTo>
                <a:cubicBezTo>
                  <a:pt x="11188601" y="2562476"/>
                  <a:pt x="11066948" y="3377042"/>
                  <a:pt x="10730910" y="4112491"/>
                </a:cubicBezTo>
                <a:cubicBezTo>
                  <a:pt x="10418344" y="4796416"/>
                  <a:pt x="9922007" y="5395330"/>
                  <a:pt x="9308123" y="5829402"/>
                </a:cubicBezTo>
                <a:cubicBezTo>
                  <a:pt x="8618195" y="6317142"/>
                  <a:pt x="7753955" y="6630485"/>
                  <a:pt x="7309296" y="7349057"/>
                </a:cubicBezTo>
                <a:cubicBezTo>
                  <a:pt x="6799927" y="8172106"/>
                  <a:pt x="6991107" y="9309926"/>
                  <a:pt x="6413550" y="10086720"/>
                </a:cubicBezTo>
                <a:cubicBezTo>
                  <a:pt x="5810554" y="10897803"/>
                  <a:pt x="4631697" y="10988886"/>
                  <a:pt x="3810923" y="11578514"/>
                </a:cubicBezTo>
                <a:cubicBezTo>
                  <a:pt x="3239435" y="11989011"/>
                  <a:pt x="2862340" y="12628734"/>
                  <a:pt x="2284781" y="13030749"/>
                </a:cubicBezTo>
                <a:cubicBezTo>
                  <a:pt x="1694370" y="13441693"/>
                  <a:pt x="912780" y="13564208"/>
                  <a:pt x="224994" y="13353646"/>
                </a:cubicBezTo>
                <a:cubicBezTo>
                  <a:pt x="163766" y="13334894"/>
                  <a:pt x="100664" y="13312034"/>
                  <a:pt x="57287" y="13264885"/>
                </a:cubicBezTo>
                <a:cubicBezTo>
                  <a:pt x="-34823" y="13164694"/>
                  <a:pt x="-371" y="13004674"/>
                  <a:pt x="52824" y="12879390"/>
                </a:cubicBezTo>
                <a:cubicBezTo>
                  <a:pt x="279528" y="12345485"/>
                  <a:pt x="736237" y="11929718"/>
                  <a:pt x="935182" y="11384829"/>
                </a:cubicBezTo>
                <a:cubicBezTo>
                  <a:pt x="1230432" y="10576067"/>
                  <a:pt x="900820" y="9670597"/>
                  <a:pt x="1031308" y="8819508"/>
                </a:cubicBezTo>
                <a:cubicBezTo>
                  <a:pt x="1152246" y="8030838"/>
                  <a:pt x="1652511" y="7362630"/>
                  <a:pt x="2099045" y="6701565"/>
                </a:cubicBezTo>
                <a:cubicBezTo>
                  <a:pt x="2545580" y="6040500"/>
                  <a:pt x="2967926" y="5291568"/>
                  <a:pt x="2898844" y="4496647"/>
                </a:cubicBezTo>
                <a:cubicBezTo>
                  <a:pt x="2843864" y="3863175"/>
                  <a:pt x="2481853" y="3211665"/>
                  <a:pt x="2732029" y="2627127"/>
                </a:cubicBezTo>
                <a:cubicBezTo>
                  <a:pt x="2817980" y="2426388"/>
                  <a:pt x="2968194" y="2261724"/>
                  <a:pt x="3101895" y="2089203"/>
                </a:cubicBezTo>
                <a:cubicBezTo>
                  <a:pt x="3423475" y="1674240"/>
                  <a:pt x="3660086" y="1193823"/>
                  <a:pt x="3793073" y="685902"/>
                </a:cubicBezTo>
                <a:cubicBezTo>
                  <a:pt x="3837342" y="516863"/>
                  <a:pt x="3875454" y="335055"/>
                  <a:pt x="3997998" y="210575"/>
                </a:cubicBezTo>
                <a:cubicBezTo>
                  <a:pt x="4162403" y="43501"/>
                  <a:pt x="4423469" y="32071"/>
                  <a:pt x="4657848" y="31267"/>
                </a:cubicBezTo>
                <a:cubicBezTo>
                  <a:pt x="6097414" y="31267"/>
                  <a:pt x="7537070" y="21444"/>
                  <a:pt x="8976725" y="16533"/>
                </a:cubicBezTo>
                <a:cubicBezTo>
                  <a:pt x="9705389" y="14033"/>
                  <a:pt x="10434142" y="11532"/>
                  <a:pt x="11162806" y="9032"/>
                </a:cubicBezTo>
                <a:cubicBezTo>
                  <a:pt x="11535439" y="7782"/>
                  <a:pt x="11911195" y="-7845"/>
                  <a:pt x="12283560" y="5103"/>
                </a:cubicBezTo>
                <a:cubicBezTo>
                  <a:pt x="12513744" y="13140"/>
                  <a:pt x="12559442" y="44215"/>
                  <a:pt x="12458674" y="277190"/>
                </a:cubicBezTo>
                <a:cubicBezTo>
                  <a:pt x="12353624" y="519989"/>
                  <a:pt x="12100590" y="664382"/>
                  <a:pt x="11947164" y="879230"/>
                </a:cubicBezTo>
                <a:cubicBezTo>
                  <a:pt x="11744827" y="1162748"/>
                  <a:pt x="11588277" y="1477073"/>
                  <a:pt x="11467963" y="1803721"/>
                </a:cubicBezTo>
                <a:close/>
              </a:path>
            </a:pathLst>
          </a:custGeom>
          <a:solidFill>
            <a:srgbClr val="FFBB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" name="Google Shape;75;p2"/>
          <p:cNvGrpSpPr/>
          <p:nvPr/>
        </p:nvGrpSpPr>
        <p:grpSpPr>
          <a:xfrm>
            <a:off x="4435307" y="178900"/>
            <a:ext cx="258985" cy="360603"/>
            <a:chOff x="4100056" y="-27688"/>
            <a:chExt cx="545003" cy="758844"/>
          </a:xfrm>
        </p:grpSpPr>
        <p:grpSp>
          <p:nvGrpSpPr>
            <p:cNvPr id="76" name="Google Shape;76;p2"/>
            <p:cNvGrpSpPr/>
            <p:nvPr/>
          </p:nvGrpSpPr>
          <p:grpSpPr>
            <a:xfrm>
              <a:off x="4123708" y="327623"/>
              <a:ext cx="260910" cy="403533"/>
              <a:chOff x="4123708" y="327623"/>
              <a:chExt cx="260910" cy="403533"/>
            </a:xfrm>
          </p:grpSpPr>
          <p:sp>
            <p:nvSpPr>
              <p:cNvPr id="77" name="Google Shape;77;p2"/>
              <p:cNvSpPr/>
              <p:nvPr/>
            </p:nvSpPr>
            <p:spPr>
              <a:xfrm>
                <a:off x="4123708" y="446212"/>
                <a:ext cx="86389" cy="130363"/>
              </a:xfrm>
              <a:custGeom>
                <a:avLst/>
                <a:gdLst/>
                <a:ahLst/>
                <a:cxnLst/>
                <a:rect l="l" t="t" r="r" b="b"/>
                <a:pathLst>
                  <a:path w="86389" h="130363" extrusionOk="0">
                    <a:moveTo>
                      <a:pt x="83156" y="120733"/>
                    </a:moveTo>
                    <a:cubicBezTo>
                      <a:pt x="82263" y="120376"/>
                      <a:pt x="81371" y="120108"/>
                      <a:pt x="80478" y="119751"/>
                    </a:cubicBezTo>
                    <a:cubicBezTo>
                      <a:pt x="80567" y="119394"/>
                      <a:pt x="80567" y="119036"/>
                      <a:pt x="80478" y="118590"/>
                    </a:cubicBezTo>
                    <a:cubicBezTo>
                      <a:pt x="75748" y="80728"/>
                      <a:pt x="73963" y="42777"/>
                      <a:pt x="75123" y="4647"/>
                    </a:cubicBezTo>
                    <a:cubicBezTo>
                      <a:pt x="75301" y="-889"/>
                      <a:pt x="67269" y="-1693"/>
                      <a:pt x="65662" y="3397"/>
                    </a:cubicBezTo>
                    <a:cubicBezTo>
                      <a:pt x="52542" y="45545"/>
                      <a:pt x="30853" y="83764"/>
                      <a:pt x="1311" y="116536"/>
                    </a:cubicBezTo>
                    <a:cubicBezTo>
                      <a:pt x="-1903" y="120108"/>
                      <a:pt x="1221" y="125734"/>
                      <a:pt x="6041" y="124573"/>
                    </a:cubicBezTo>
                    <a:cubicBezTo>
                      <a:pt x="31478" y="118768"/>
                      <a:pt x="56380" y="120733"/>
                      <a:pt x="80657" y="130020"/>
                    </a:cubicBezTo>
                    <a:cubicBezTo>
                      <a:pt x="86369" y="132252"/>
                      <a:pt x="88868" y="122965"/>
                      <a:pt x="83156" y="120733"/>
                    </a:cubicBezTo>
                    <a:close/>
                    <a:moveTo>
                      <a:pt x="54238" y="73227"/>
                    </a:moveTo>
                    <a:cubicBezTo>
                      <a:pt x="54148" y="73227"/>
                      <a:pt x="54059" y="73227"/>
                      <a:pt x="53970" y="73316"/>
                    </a:cubicBezTo>
                    <a:cubicBezTo>
                      <a:pt x="54059" y="73138"/>
                      <a:pt x="54148" y="72959"/>
                      <a:pt x="54238" y="72781"/>
                    </a:cubicBezTo>
                    <a:cubicBezTo>
                      <a:pt x="54238" y="72959"/>
                      <a:pt x="54238" y="73048"/>
                      <a:pt x="54238" y="73227"/>
                    </a:cubicBezTo>
                    <a:close/>
                    <a:moveTo>
                      <a:pt x="38172" y="99659"/>
                    </a:moveTo>
                    <a:cubicBezTo>
                      <a:pt x="38261" y="99748"/>
                      <a:pt x="38351" y="99748"/>
                      <a:pt x="38529" y="99838"/>
                    </a:cubicBezTo>
                    <a:cubicBezTo>
                      <a:pt x="38440" y="99927"/>
                      <a:pt x="38351" y="100016"/>
                      <a:pt x="38261" y="100195"/>
                    </a:cubicBezTo>
                    <a:cubicBezTo>
                      <a:pt x="36566" y="102338"/>
                      <a:pt x="36923" y="104838"/>
                      <a:pt x="38172" y="106535"/>
                    </a:cubicBezTo>
                    <a:cubicBezTo>
                      <a:pt x="37101" y="106356"/>
                      <a:pt x="36030" y="106088"/>
                      <a:pt x="34870" y="105910"/>
                    </a:cubicBezTo>
                    <a:cubicBezTo>
                      <a:pt x="35941" y="103767"/>
                      <a:pt x="37012" y="101713"/>
                      <a:pt x="38172" y="99659"/>
                    </a:cubicBezTo>
                    <a:close/>
                    <a:moveTo>
                      <a:pt x="44241" y="107606"/>
                    </a:moveTo>
                    <a:cubicBezTo>
                      <a:pt x="44509" y="107428"/>
                      <a:pt x="44777" y="107160"/>
                      <a:pt x="44955" y="106892"/>
                    </a:cubicBezTo>
                    <a:cubicBezTo>
                      <a:pt x="48079" y="106981"/>
                      <a:pt x="51292" y="106981"/>
                      <a:pt x="54416" y="107071"/>
                    </a:cubicBezTo>
                    <a:cubicBezTo>
                      <a:pt x="55487" y="107428"/>
                      <a:pt x="56558" y="107428"/>
                      <a:pt x="57629" y="107160"/>
                    </a:cubicBezTo>
                    <a:cubicBezTo>
                      <a:pt x="57897" y="107160"/>
                      <a:pt x="58254" y="107160"/>
                      <a:pt x="58522" y="107160"/>
                    </a:cubicBezTo>
                    <a:cubicBezTo>
                      <a:pt x="61378" y="111714"/>
                      <a:pt x="68786" y="108857"/>
                      <a:pt x="67358" y="103409"/>
                    </a:cubicBezTo>
                    <a:cubicBezTo>
                      <a:pt x="66465" y="99927"/>
                      <a:pt x="65752" y="96355"/>
                      <a:pt x="65216" y="92872"/>
                    </a:cubicBezTo>
                    <a:cubicBezTo>
                      <a:pt x="66376" y="90997"/>
                      <a:pt x="67090" y="88765"/>
                      <a:pt x="67626" y="86175"/>
                    </a:cubicBezTo>
                    <a:cubicBezTo>
                      <a:pt x="68340" y="95015"/>
                      <a:pt x="69232" y="103767"/>
                      <a:pt x="70214" y="112607"/>
                    </a:cubicBezTo>
                    <a:cubicBezTo>
                      <a:pt x="61557" y="111000"/>
                      <a:pt x="52899" y="109303"/>
                      <a:pt x="44241" y="107606"/>
                    </a:cubicBezTo>
                    <a:close/>
                    <a:moveTo>
                      <a:pt x="65216" y="38491"/>
                    </a:moveTo>
                    <a:cubicBezTo>
                      <a:pt x="64323" y="38401"/>
                      <a:pt x="63431" y="38491"/>
                      <a:pt x="62628" y="38848"/>
                    </a:cubicBezTo>
                    <a:cubicBezTo>
                      <a:pt x="63520" y="36883"/>
                      <a:pt x="64323" y="34919"/>
                      <a:pt x="65127" y="32865"/>
                    </a:cubicBezTo>
                    <a:cubicBezTo>
                      <a:pt x="65216" y="34740"/>
                      <a:pt x="65216" y="36615"/>
                      <a:pt x="65216" y="38491"/>
                    </a:cubicBezTo>
                    <a:close/>
                    <a:moveTo>
                      <a:pt x="23535" y="112160"/>
                    </a:moveTo>
                    <a:cubicBezTo>
                      <a:pt x="21393" y="112339"/>
                      <a:pt x="19250" y="112607"/>
                      <a:pt x="17108" y="112875"/>
                    </a:cubicBezTo>
                    <a:cubicBezTo>
                      <a:pt x="20411" y="108857"/>
                      <a:pt x="23535" y="104838"/>
                      <a:pt x="26659" y="100730"/>
                    </a:cubicBezTo>
                    <a:cubicBezTo>
                      <a:pt x="25588" y="102784"/>
                      <a:pt x="24427" y="104838"/>
                      <a:pt x="23356" y="106892"/>
                    </a:cubicBezTo>
                    <a:cubicBezTo>
                      <a:pt x="22464" y="108499"/>
                      <a:pt x="22553" y="110553"/>
                      <a:pt x="23535" y="11216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4288379" y="483598"/>
                <a:ext cx="96239" cy="108844"/>
              </a:xfrm>
              <a:custGeom>
                <a:avLst/>
                <a:gdLst/>
                <a:ahLst/>
                <a:cxnLst/>
                <a:rect l="l" t="t" r="r" b="b"/>
                <a:pathLst>
                  <a:path w="96239" h="108844" extrusionOk="0">
                    <a:moveTo>
                      <a:pt x="88691" y="89777"/>
                    </a:moveTo>
                    <a:cubicBezTo>
                      <a:pt x="88781" y="70846"/>
                      <a:pt x="88870" y="51915"/>
                      <a:pt x="88959" y="33073"/>
                    </a:cubicBezTo>
                    <a:cubicBezTo>
                      <a:pt x="88959" y="30841"/>
                      <a:pt x="88156" y="28787"/>
                      <a:pt x="86817" y="27180"/>
                    </a:cubicBezTo>
                    <a:cubicBezTo>
                      <a:pt x="86638" y="21376"/>
                      <a:pt x="86282" y="15661"/>
                      <a:pt x="85746" y="9767"/>
                    </a:cubicBezTo>
                    <a:cubicBezTo>
                      <a:pt x="84943" y="2087"/>
                      <a:pt x="75482" y="-3806"/>
                      <a:pt x="69323" y="2980"/>
                    </a:cubicBezTo>
                    <a:cubicBezTo>
                      <a:pt x="47099" y="27180"/>
                      <a:pt x="24964" y="51379"/>
                      <a:pt x="2740" y="75579"/>
                    </a:cubicBezTo>
                    <a:cubicBezTo>
                      <a:pt x="-2347" y="81115"/>
                      <a:pt x="-27" y="89331"/>
                      <a:pt x="7025" y="91742"/>
                    </a:cubicBezTo>
                    <a:cubicBezTo>
                      <a:pt x="33086" y="100582"/>
                      <a:pt x="59684" y="106029"/>
                      <a:pt x="87085" y="108797"/>
                    </a:cubicBezTo>
                    <a:cubicBezTo>
                      <a:pt x="98777" y="109869"/>
                      <a:pt x="99223" y="92545"/>
                      <a:pt x="88691" y="89777"/>
                    </a:cubicBezTo>
                    <a:close/>
                    <a:moveTo>
                      <a:pt x="58077" y="72364"/>
                    </a:moveTo>
                    <a:cubicBezTo>
                      <a:pt x="60487" y="70132"/>
                      <a:pt x="62808" y="67721"/>
                      <a:pt x="65128" y="65310"/>
                    </a:cubicBezTo>
                    <a:cubicBezTo>
                      <a:pt x="64414" y="69864"/>
                      <a:pt x="63611" y="74418"/>
                      <a:pt x="62629" y="78972"/>
                    </a:cubicBezTo>
                    <a:cubicBezTo>
                      <a:pt x="60666" y="77365"/>
                      <a:pt x="59238" y="75132"/>
                      <a:pt x="58077" y="72364"/>
                    </a:cubicBezTo>
                    <a:close/>
                    <a:moveTo>
                      <a:pt x="42815" y="60309"/>
                    </a:moveTo>
                    <a:cubicBezTo>
                      <a:pt x="42815" y="60309"/>
                      <a:pt x="42726" y="60398"/>
                      <a:pt x="42726" y="60398"/>
                    </a:cubicBezTo>
                    <a:cubicBezTo>
                      <a:pt x="42726" y="60398"/>
                      <a:pt x="42815" y="60309"/>
                      <a:pt x="42815" y="60309"/>
                    </a:cubicBezTo>
                    <a:cubicBezTo>
                      <a:pt x="42815" y="60309"/>
                      <a:pt x="42815" y="60309"/>
                      <a:pt x="42815" y="60309"/>
                    </a:cubicBezTo>
                    <a:close/>
                    <a:moveTo>
                      <a:pt x="27374" y="77811"/>
                    </a:moveTo>
                    <a:cubicBezTo>
                      <a:pt x="27196" y="77811"/>
                      <a:pt x="27107" y="77722"/>
                      <a:pt x="26928" y="77722"/>
                    </a:cubicBezTo>
                    <a:cubicBezTo>
                      <a:pt x="27107" y="77543"/>
                      <a:pt x="27285" y="77365"/>
                      <a:pt x="27374" y="77186"/>
                    </a:cubicBezTo>
                    <a:cubicBezTo>
                      <a:pt x="27374" y="77365"/>
                      <a:pt x="27374" y="77543"/>
                      <a:pt x="27374" y="778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173639" y="629066"/>
                <a:ext cx="88979" cy="102090"/>
              </a:xfrm>
              <a:custGeom>
                <a:avLst/>
                <a:gdLst/>
                <a:ahLst/>
                <a:cxnLst/>
                <a:rect l="l" t="t" r="r" b="b"/>
                <a:pathLst>
                  <a:path w="88979" h="102090" extrusionOk="0">
                    <a:moveTo>
                      <a:pt x="85885" y="84952"/>
                    </a:moveTo>
                    <a:cubicBezTo>
                      <a:pt x="86242" y="58788"/>
                      <a:pt x="84189" y="32892"/>
                      <a:pt x="80084" y="6996"/>
                    </a:cubicBezTo>
                    <a:cubicBezTo>
                      <a:pt x="78923" y="-237"/>
                      <a:pt x="68570" y="-2202"/>
                      <a:pt x="63929" y="2709"/>
                    </a:cubicBezTo>
                    <a:cubicBezTo>
                      <a:pt x="51344" y="16193"/>
                      <a:pt x="38759" y="29766"/>
                      <a:pt x="26175" y="43250"/>
                    </a:cubicBezTo>
                    <a:cubicBezTo>
                      <a:pt x="18410" y="51555"/>
                      <a:pt x="648" y="63878"/>
                      <a:pt x="23" y="76290"/>
                    </a:cubicBezTo>
                    <a:cubicBezTo>
                      <a:pt x="-512" y="86470"/>
                      <a:pt x="8235" y="90042"/>
                      <a:pt x="16714" y="91828"/>
                    </a:cubicBezTo>
                    <a:cubicBezTo>
                      <a:pt x="36528" y="96025"/>
                      <a:pt x="56878" y="98614"/>
                      <a:pt x="76871" y="101918"/>
                    </a:cubicBezTo>
                    <a:cubicBezTo>
                      <a:pt x="87492" y="103793"/>
                      <a:pt x="92758" y="89863"/>
                      <a:pt x="85885" y="84952"/>
                    </a:cubicBezTo>
                    <a:close/>
                    <a:moveTo>
                      <a:pt x="56432" y="71468"/>
                    </a:moveTo>
                    <a:cubicBezTo>
                      <a:pt x="56521" y="74147"/>
                      <a:pt x="56878" y="76736"/>
                      <a:pt x="57413" y="79237"/>
                    </a:cubicBezTo>
                    <a:cubicBezTo>
                      <a:pt x="55182" y="78880"/>
                      <a:pt x="53040" y="78522"/>
                      <a:pt x="50809" y="78165"/>
                    </a:cubicBezTo>
                    <a:cubicBezTo>
                      <a:pt x="52772" y="76022"/>
                      <a:pt x="54646" y="73790"/>
                      <a:pt x="56432" y="714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4257127" y="327623"/>
                <a:ext cx="87580" cy="122619"/>
              </a:xfrm>
              <a:custGeom>
                <a:avLst/>
                <a:gdLst/>
                <a:ahLst/>
                <a:cxnLst/>
                <a:rect l="l" t="t" r="r" b="b"/>
                <a:pathLst>
                  <a:path w="87580" h="122619" extrusionOk="0">
                    <a:moveTo>
                      <a:pt x="4628" y="99216"/>
                    </a:moveTo>
                    <a:cubicBezTo>
                      <a:pt x="22835" y="108681"/>
                      <a:pt x="41579" y="116361"/>
                      <a:pt x="61214" y="122165"/>
                    </a:cubicBezTo>
                    <a:cubicBezTo>
                      <a:pt x="72193" y="125469"/>
                      <a:pt x="77369" y="109842"/>
                      <a:pt x="68801" y="104663"/>
                    </a:cubicBezTo>
                    <a:cubicBezTo>
                      <a:pt x="69069" y="103949"/>
                      <a:pt x="69247" y="103145"/>
                      <a:pt x="69247" y="102252"/>
                    </a:cubicBezTo>
                    <a:cubicBezTo>
                      <a:pt x="70051" y="83321"/>
                      <a:pt x="74602" y="66533"/>
                      <a:pt x="81029" y="48942"/>
                    </a:cubicBezTo>
                    <a:cubicBezTo>
                      <a:pt x="86116" y="34833"/>
                      <a:pt x="89240" y="22063"/>
                      <a:pt x="86652" y="7061"/>
                    </a:cubicBezTo>
                    <a:cubicBezTo>
                      <a:pt x="85491" y="186"/>
                      <a:pt x="74959" y="-2493"/>
                      <a:pt x="70497" y="2775"/>
                    </a:cubicBezTo>
                    <a:cubicBezTo>
                      <a:pt x="47916" y="29832"/>
                      <a:pt x="25335" y="56978"/>
                      <a:pt x="2664" y="84035"/>
                    </a:cubicBezTo>
                    <a:cubicBezTo>
                      <a:pt x="-1084" y="88500"/>
                      <a:pt x="-1263" y="96090"/>
                      <a:pt x="4628" y="99216"/>
                    </a:cubicBezTo>
                    <a:close/>
                    <a:moveTo>
                      <a:pt x="48719" y="94840"/>
                    </a:moveTo>
                    <a:cubicBezTo>
                      <a:pt x="48808" y="95822"/>
                      <a:pt x="48898" y="96715"/>
                      <a:pt x="49076" y="97698"/>
                    </a:cubicBezTo>
                    <a:cubicBezTo>
                      <a:pt x="47737" y="97251"/>
                      <a:pt x="46398" y="96715"/>
                      <a:pt x="45059" y="96180"/>
                    </a:cubicBezTo>
                    <a:cubicBezTo>
                      <a:pt x="46309" y="96001"/>
                      <a:pt x="47559" y="95555"/>
                      <a:pt x="48719" y="948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>
              <a:off x="4384060" y="126258"/>
              <a:ext cx="260999" cy="403549"/>
              <a:chOff x="4384060" y="126258"/>
              <a:chExt cx="260999" cy="403549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4384060" y="244937"/>
                <a:ext cx="86428" cy="130360"/>
              </a:xfrm>
              <a:custGeom>
                <a:avLst/>
                <a:gdLst/>
                <a:ahLst/>
                <a:cxnLst/>
                <a:rect l="l" t="t" r="r" b="b"/>
                <a:pathLst>
                  <a:path w="86428" h="130360" extrusionOk="0">
                    <a:moveTo>
                      <a:pt x="83156" y="120733"/>
                    </a:moveTo>
                    <a:cubicBezTo>
                      <a:pt x="82263" y="120376"/>
                      <a:pt x="81371" y="120108"/>
                      <a:pt x="80478" y="119751"/>
                    </a:cubicBezTo>
                    <a:cubicBezTo>
                      <a:pt x="80567" y="119394"/>
                      <a:pt x="80567" y="119036"/>
                      <a:pt x="80478" y="118590"/>
                    </a:cubicBezTo>
                    <a:cubicBezTo>
                      <a:pt x="75748" y="80728"/>
                      <a:pt x="73963" y="42777"/>
                      <a:pt x="75123" y="4647"/>
                    </a:cubicBezTo>
                    <a:cubicBezTo>
                      <a:pt x="75302" y="-889"/>
                      <a:pt x="67269" y="-1693"/>
                      <a:pt x="65662" y="3397"/>
                    </a:cubicBezTo>
                    <a:cubicBezTo>
                      <a:pt x="52542" y="45545"/>
                      <a:pt x="30853" y="83764"/>
                      <a:pt x="1311" y="116536"/>
                    </a:cubicBezTo>
                    <a:cubicBezTo>
                      <a:pt x="-1902" y="120108"/>
                      <a:pt x="1221" y="125734"/>
                      <a:pt x="6041" y="124573"/>
                    </a:cubicBezTo>
                    <a:cubicBezTo>
                      <a:pt x="31478" y="118768"/>
                      <a:pt x="56380" y="120733"/>
                      <a:pt x="80657" y="130020"/>
                    </a:cubicBezTo>
                    <a:cubicBezTo>
                      <a:pt x="86369" y="132252"/>
                      <a:pt x="88957" y="122876"/>
                      <a:pt x="83156" y="120733"/>
                    </a:cubicBezTo>
                    <a:close/>
                    <a:moveTo>
                      <a:pt x="54238" y="73227"/>
                    </a:moveTo>
                    <a:cubicBezTo>
                      <a:pt x="54149" y="73227"/>
                      <a:pt x="54059" y="73227"/>
                      <a:pt x="53970" y="73316"/>
                    </a:cubicBezTo>
                    <a:cubicBezTo>
                      <a:pt x="54059" y="73138"/>
                      <a:pt x="54149" y="72959"/>
                      <a:pt x="54238" y="72781"/>
                    </a:cubicBezTo>
                    <a:cubicBezTo>
                      <a:pt x="54238" y="72870"/>
                      <a:pt x="54238" y="73048"/>
                      <a:pt x="54238" y="73227"/>
                    </a:cubicBezTo>
                    <a:close/>
                    <a:moveTo>
                      <a:pt x="38172" y="99570"/>
                    </a:moveTo>
                    <a:cubicBezTo>
                      <a:pt x="38262" y="99659"/>
                      <a:pt x="38351" y="99659"/>
                      <a:pt x="38529" y="99748"/>
                    </a:cubicBezTo>
                    <a:cubicBezTo>
                      <a:pt x="38440" y="99838"/>
                      <a:pt x="38351" y="99927"/>
                      <a:pt x="38262" y="100105"/>
                    </a:cubicBezTo>
                    <a:cubicBezTo>
                      <a:pt x="36566" y="102249"/>
                      <a:pt x="36923" y="104749"/>
                      <a:pt x="38172" y="106445"/>
                    </a:cubicBezTo>
                    <a:cubicBezTo>
                      <a:pt x="37101" y="106267"/>
                      <a:pt x="36030" y="105999"/>
                      <a:pt x="34870" y="105820"/>
                    </a:cubicBezTo>
                    <a:cubicBezTo>
                      <a:pt x="35941" y="103677"/>
                      <a:pt x="37101" y="101623"/>
                      <a:pt x="38172" y="99570"/>
                    </a:cubicBezTo>
                    <a:close/>
                    <a:moveTo>
                      <a:pt x="44331" y="107606"/>
                    </a:moveTo>
                    <a:cubicBezTo>
                      <a:pt x="44598" y="107428"/>
                      <a:pt x="44866" y="107160"/>
                      <a:pt x="45045" y="106892"/>
                    </a:cubicBezTo>
                    <a:cubicBezTo>
                      <a:pt x="48169" y="106981"/>
                      <a:pt x="51382" y="106981"/>
                      <a:pt x="54505" y="107071"/>
                    </a:cubicBezTo>
                    <a:cubicBezTo>
                      <a:pt x="55577" y="107428"/>
                      <a:pt x="56648" y="107428"/>
                      <a:pt x="57719" y="107160"/>
                    </a:cubicBezTo>
                    <a:cubicBezTo>
                      <a:pt x="57986" y="107160"/>
                      <a:pt x="58344" y="107160"/>
                      <a:pt x="58611" y="107160"/>
                    </a:cubicBezTo>
                    <a:cubicBezTo>
                      <a:pt x="61467" y="111714"/>
                      <a:pt x="68875" y="108856"/>
                      <a:pt x="67447" y="103409"/>
                    </a:cubicBezTo>
                    <a:cubicBezTo>
                      <a:pt x="66555" y="99927"/>
                      <a:pt x="65841" y="96355"/>
                      <a:pt x="65305" y="92872"/>
                    </a:cubicBezTo>
                    <a:cubicBezTo>
                      <a:pt x="66466" y="90997"/>
                      <a:pt x="67179" y="88765"/>
                      <a:pt x="67715" y="86175"/>
                    </a:cubicBezTo>
                    <a:cubicBezTo>
                      <a:pt x="68429" y="95015"/>
                      <a:pt x="69321" y="103767"/>
                      <a:pt x="70303" y="112607"/>
                    </a:cubicBezTo>
                    <a:cubicBezTo>
                      <a:pt x="61556" y="110910"/>
                      <a:pt x="52899" y="109303"/>
                      <a:pt x="44331" y="107606"/>
                    </a:cubicBezTo>
                    <a:close/>
                    <a:moveTo>
                      <a:pt x="65305" y="38401"/>
                    </a:moveTo>
                    <a:cubicBezTo>
                      <a:pt x="64413" y="38312"/>
                      <a:pt x="63520" y="38401"/>
                      <a:pt x="62717" y="38758"/>
                    </a:cubicBezTo>
                    <a:cubicBezTo>
                      <a:pt x="63609" y="36794"/>
                      <a:pt x="64413" y="34829"/>
                      <a:pt x="65216" y="32776"/>
                    </a:cubicBezTo>
                    <a:cubicBezTo>
                      <a:pt x="65216" y="34740"/>
                      <a:pt x="65305" y="36615"/>
                      <a:pt x="65305" y="38401"/>
                    </a:cubicBezTo>
                    <a:close/>
                    <a:moveTo>
                      <a:pt x="23624" y="112071"/>
                    </a:moveTo>
                    <a:cubicBezTo>
                      <a:pt x="21482" y="112250"/>
                      <a:pt x="19340" y="112518"/>
                      <a:pt x="17198" y="112786"/>
                    </a:cubicBezTo>
                    <a:cubicBezTo>
                      <a:pt x="20500" y="108767"/>
                      <a:pt x="23624" y="104749"/>
                      <a:pt x="26748" y="100641"/>
                    </a:cubicBezTo>
                    <a:cubicBezTo>
                      <a:pt x="25677" y="102695"/>
                      <a:pt x="24516" y="104749"/>
                      <a:pt x="23445" y="106803"/>
                    </a:cubicBezTo>
                    <a:cubicBezTo>
                      <a:pt x="22553" y="108410"/>
                      <a:pt x="22642" y="110553"/>
                      <a:pt x="23624" y="11207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4548820" y="282233"/>
                <a:ext cx="96239" cy="108852"/>
              </a:xfrm>
              <a:custGeom>
                <a:avLst/>
                <a:gdLst/>
                <a:ahLst/>
                <a:cxnLst/>
                <a:rect l="l" t="t" r="r" b="b"/>
                <a:pathLst>
                  <a:path w="96239" h="108852" extrusionOk="0">
                    <a:moveTo>
                      <a:pt x="88691" y="89777"/>
                    </a:moveTo>
                    <a:cubicBezTo>
                      <a:pt x="88780" y="70846"/>
                      <a:pt x="88870" y="51915"/>
                      <a:pt x="88959" y="33073"/>
                    </a:cubicBezTo>
                    <a:cubicBezTo>
                      <a:pt x="88959" y="30841"/>
                      <a:pt x="88156" y="28787"/>
                      <a:pt x="86817" y="27180"/>
                    </a:cubicBezTo>
                    <a:cubicBezTo>
                      <a:pt x="86638" y="21376"/>
                      <a:pt x="86371" y="15661"/>
                      <a:pt x="85746" y="9767"/>
                    </a:cubicBezTo>
                    <a:cubicBezTo>
                      <a:pt x="84942" y="2087"/>
                      <a:pt x="75482" y="-3806"/>
                      <a:pt x="69323" y="2980"/>
                    </a:cubicBezTo>
                    <a:cubicBezTo>
                      <a:pt x="47099" y="27180"/>
                      <a:pt x="24964" y="51379"/>
                      <a:pt x="2740" y="75579"/>
                    </a:cubicBezTo>
                    <a:cubicBezTo>
                      <a:pt x="-2347" y="81115"/>
                      <a:pt x="-27" y="89331"/>
                      <a:pt x="7024" y="91742"/>
                    </a:cubicBezTo>
                    <a:cubicBezTo>
                      <a:pt x="33086" y="100582"/>
                      <a:pt x="59684" y="106029"/>
                      <a:pt x="87084" y="108797"/>
                    </a:cubicBezTo>
                    <a:cubicBezTo>
                      <a:pt x="98777" y="109958"/>
                      <a:pt x="99223" y="92545"/>
                      <a:pt x="88691" y="89777"/>
                    </a:cubicBezTo>
                    <a:close/>
                    <a:moveTo>
                      <a:pt x="58077" y="72453"/>
                    </a:moveTo>
                    <a:cubicBezTo>
                      <a:pt x="60487" y="70221"/>
                      <a:pt x="62808" y="67810"/>
                      <a:pt x="65128" y="65399"/>
                    </a:cubicBezTo>
                    <a:cubicBezTo>
                      <a:pt x="64414" y="69953"/>
                      <a:pt x="63611" y="74507"/>
                      <a:pt x="62629" y="79061"/>
                    </a:cubicBezTo>
                    <a:cubicBezTo>
                      <a:pt x="60666" y="77365"/>
                      <a:pt x="59149" y="75222"/>
                      <a:pt x="58077" y="72453"/>
                    </a:cubicBezTo>
                    <a:close/>
                    <a:moveTo>
                      <a:pt x="42815" y="60398"/>
                    </a:moveTo>
                    <a:cubicBezTo>
                      <a:pt x="42815" y="60398"/>
                      <a:pt x="42726" y="60488"/>
                      <a:pt x="42726" y="60488"/>
                    </a:cubicBezTo>
                    <a:cubicBezTo>
                      <a:pt x="42726" y="60398"/>
                      <a:pt x="42726" y="60398"/>
                      <a:pt x="42815" y="60398"/>
                    </a:cubicBezTo>
                    <a:cubicBezTo>
                      <a:pt x="42815" y="60398"/>
                      <a:pt x="42815" y="60398"/>
                      <a:pt x="42815" y="60398"/>
                    </a:cubicBezTo>
                    <a:close/>
                    <a:moveTo>
                      <a:pt x="27285" y="77811"/>
                    </a:moveTo>
                    <a:cubicBezTo>
                      <a:pt x="27106" y="77811"/>
                      <a:pt x="27017" y="77722"/>
                      <a:pt x="26838" y="77722"/>
                    </a:cubicBezTo>
                    <a:cubicBezTo>
                      <a:pt x="27017" y="77543"/>
                      <a:pt x="27196" y="77365"/>
                      <a:pt x="27374" y="77186"/>
                    </a:cubicBezTo>
                    <a:cubicBezTo>
                      <a:pt x="27374" y="77365"/>
                      <a:pt x="27285" y="77633"/>
                      <a:pt x="27285" y="778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4433991" y="427701"/>
                <a:ext cx="89018" cy="102106"/>
              </a:xfrm>
              <a:custGeom>
                <a:avLst/>
                <a:gdLst/>
                <a:ahLst/>
                <a:cxnLst/>
                <a:rect l="l" t="t" r="r" b="b"/>
                <a:pathLst>
                  <a:path w="89018" h="102106" extrusionOk="0">
                    <a:moveTo>
                      <a:pt x="85885" y="84952"/>
                    </a:moveTo>
                    <a:cubicBezTo>
                      <a:pt x="86242" y="58788"/>
                      <a:pt x="84189" y="32892"/>
                      <a:pt x="80084" y="6996"/>
                    </a:cubicBezTo>
                    <a:cubicBezTo>
                      <a:pt x="78923" y="-238"/>
                      <a:pt x="68570" y="-2202"/>
                      <a:pt x="63929" y="2709"/>
                    </a:cubicBezTo>
                    <a:cubicBezTo>
                      <a:pt x="51344" y="16193"/>
                      <a:pt x="38759" y="29766"/>
                      <a:pt x="26175" y="43250"/>
                    </a:cubicBezTo>
                    <a:cubicBezTo>
                      <a:pt x="18410" y="51555"/>
                      <a:pt x="648" y="63878"/>
                      <a:pt x="23" y="76290"/>
                    </a:cubicBezTo>
                    <a:cubicBezTo>
                      <a:pt x="-512" y="86470"/>
                      <a:pt x="8235" y="90042"/>
                      <a:pt x="16714" y="91828"/>
                    </a:cubicBezTo>
                    <a:cubicBezTo>
                      <a:pt x="36528" y="96025"/>
                      <a:pt x="56878" y="98614"/>
                      <a:pt x="76870" y="101918"/>
                    </a:cubicBezTo>
                    <a:cubicBezTo>
                      <a:pt x="87492" y="103883"/>
                      <a:pt x="92847" y="89952"/>
                      <a:pt x="85885" y="84952"/>
                    </a:cubicBezTo>
                    <a:close/>
                    <a:moveTo>
                      <a:pt x="56431" y="71557"/>
                    </a:moveTo>
                    <a:cubicBezTo>
                      <a:pt x="56521" y="74236"/>
                      <a:pt x="56878" y="76826"/>
                      <a:pt x="57413" y="79326"/>
                    </a:cubicBezTo>
                    <a:cubicBezTo>
                      <a:pt x="55182" y="78969"/>
                      <a:pt x="53040" y="78612"/>
                      <a:pt x="50809" y="78254"/>
                    </a:cubicBezTo>
                    <a:cubicBezTo>
                      <a:pt x="52861" y="76022"/>
                      <a:pt x="54736" y="73790"/>
                      <a:pt x="56431" y="715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4517538" y="126258"/>
                <a:ext cx="87610" cy="122619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122619" extrusionOk="0">
                    <a:moveTo>
                      <a:pt x="4658" y="99216"/>
                    </a:moveTo>
                    <a:cubicBezTo>
                      <a:pt x="22866" y="108681"/>
                      <a:pt x="41609" y="116361"/>
                      <a:pt x="61245" y="122165"/>
                    </a:cubicBezTo>
                    <a:cubicBezTo>
                      <a:pt x="72223" y="125469"/>
                      <a:pt x="77399" y="109842"/>
                      <a:pt x="68831" y="104663"/>
                    </a:cubicBezTo>
                    <a:cubicBezTo>
                      <a:pt x="69099" y="103949"/>
                      <a:pt x="69277" y="103145"/>
                      <a:pt x="69277" y="102252"/>
                    </a:cubicBezTo>
                    <a:cubicBezTo>
                      <a:pt x="70081" y="83321"/>
                      <a:pt x="74633" y="66533"/>
                      <a:pt x="81059" y="48942"/>
                    </a:cubicBezTo>
                    <a:cubicBezTo>
                      <a:pt x="86146" y="34833"/>
                      <a:pt x="89270" y="22063"/>
                      <a:pt x="86682" y="7061"/>
                    </a:cubicBezTo>
                    <a:cubicBezTo>
                      <a:pt x="85521" y="186"/>
                      <a:pt x="74989" y="-2493"/>
                      <a:pt x="70527" y="2775"/>
                    </a:cubicBezTo>
                    <a:cubicBezTo>
                      <a:pt x="47946" y="29832"/>
                      <a:pt x="25365" y="56978"/>
                      <a:pt x="2694" y="84035"/>
                    </a:cubicBezTo>
                    <a:cubicBezTo>
                      <a:pt x="-1054" y="88589"/>
                      <a:pt x="-1322" y="96090"/>
                      <a:pt x="4658" y="99216"/>
                    </a:cubicBezTo>
                    <a:close/>
                    <a:moveTo>
                      <a:pt x="48749" y="94930"/>
                    </a:moveTo>
                    <a:cubicBezTo>
                      <a:pt x="48838" y="95912"/>
                      <a:pt x="48928" y="96805"/>
                      <a:pt x="49106" y="97787"/>
                    </a:cubicBezTo>
                    <a:cubicBezTo>
                      <a:pt x="47767" y="97341"/>
                      <a:pt x="46429" y="96805"/>
                      <a:pt x="45090" y="96269"/>
                    </a:cubicBezTo>
                    <a:cubicBezTo>
                      <a:pt x="46339" y="96001"/>
                      <a:pt x="47589" y="95644"/>
                      <a:pt x="48749" y="9493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" name="Google Shape;86;p2"/>
            <p:cNvGrpSpPr/>
            <p:nvPr/>
          </p:nvGrpSpPr>
          <p:grpSpPr>
            <a:xfrm>
              <a:off x="4100056" y="-27688"/>
              <a:ext cx="260910" cy="403547"/>
              <a:chOff x="4100056" y="-27688"/>
              <a:chExt cx="260910" cy="403547"/>
            </a:xfrm>
          </p:grpSpPr>
          <p:sp>
            <p:nvSpPr>
              <p:cNvPr id="87" name="Google Shape;87;p2"/>
              <p:cNvSpPr/>
              <p:nvPr/>
            </p:nvSpPr>
            <p:spPr>
              <a:xfrm>
                <a:off x="4100056" y="90989"/>
                <a:ext cx="86389" cy="130360"/>
              </a:xfrm>
              <a:custGeom>
                <a:avLst/>
                <a:gdLst/>
                <a:ahLst/>
                <a:cxnLst/>
                <a:rect l="l" t="t" r="r" b="b"/>
                <a:pathLst>
                  <a:path w="86389" h="130360" extrusionOk="0">
                    <a:moveTo>
                      <a:pt x="83156" y="120733"/>
                    </a:moveTo>
                    <a:cubicBezTo>
                      <a:pt x="82263" y="120376"/>
                      <a:pt x="81371" y="120108"/>
                      <a:pt x="80478" y="119751"/>
                    </a:cubicBezTo>
                    <a:cubicBezTo>
                      <a:pt x="80567" y="119394"/>
                      <a:pt x="80567" y="119036"/>
                      <a:pt x="80478" y="118590"/>
                    </a:cubicBezTo>
                    <a:cubicBezTo>
                      <a:pt x="75748" y="80728"/>
                      <a:pt x="73963" y="42777"/>
                      <a:pt x="75123" y="4647"/>
                    </a:cubicBezTo>
                    <a:cubicBezTo>
                      <a:pt x="75302" y="-889"/>
                      <a:pt x="67269" y="-1693"/>
                      <a:pt x="65662" y="3397"/>
                    </a:cubicBezTo>
                    <a:cubicBezTo>
                      <a:pt x="52542" y="45545"/>
                      <a:pt x="30853" y="83764"/>
                      <a:pt x="1310" y="116536"/>
                    </a:cubicBezTo>
                    <a:cubicBezTo>
                      <a:pt x="-1903" y="120108"/>
                      <a:pt x="1221" y="125734"/>
                      <a:pt x="6041" y="124573"/>
                    </a:cubicBezTo>
                    <a:cubicBezTo>
                      <a:pt x="31478" y="118768"/>
                      <a:pt x="56380" y="120733"/>
                      <a:pt x="80657" y="130020"/>
                    </a:cubicBezTo>
                    <a:cubicBezTo>
                      <a:pt x="86369" y="132252"/>
                      <a:pt x="88868" y="122876"/>
                      <a:pt x="83156" y="120733"/>
                    </a:cubicBezTo>
                    <a:close/>
                    <a:moveTo>
                      <a:pt x="54149" y="73227"/>
                    </a:moveTo>
                    <a:cubicBezTo>
                      <a:pt x="54059" y="73227"/>
                      <a:pt x="53970" y="73227"/>
                      <a:pt x="53881" y="73316"/>
                    </a:cubicBezTo>
                    <a:cubicBezTo>
                      <a:pt x="53970" y="73138"/>
                      <a:pt x="54059" y="72959"/>
                      <a:pt x="54149" y="72781"/>
                    </a:cubicBezTo>
                    <a:cubicBezTo>
                      <a:pt x="54238" y="72870"/>
                      <a:pt x="54149" y="73048"/>
                      <a:pt x="54149" y="73227"/>
                    </a:cubicBezTo>
                    <a:close/>
                    <a:moveTo>
                      <a:pt x="38172" y="99570"/>
                    </a:moveTo>
                    <a:cubicBezTo>
                      <a:pt x="38261" y="99659"/>
                      <a:pt x="38351" y="99659"/>
                      <a:pt x="38529" y="99748"/>
                    </a:cubicBezTo>
                    <a:cubicBezTo>
                      <a:pt x="38440" y="99838"/>
                      <a:pt x="38351" y="99927"/>
                      <a:pt x="38261" y="100105"/>
                    </a:cubicBezTo>
                    <a:cubicBezTo>
                      <a:pt x="36566" y="102249"/>
                      <a:pt x="36923" y="104749"/>
                      <a:pt x="38172" y="106445"/>
                    </a:cubicBezTo>
                    <a:cubicBezTo>
                      <a:pt x="37101" y="106267"/>
                      <a:pt x="36030" y="105999"/>
                      <a:pt x="34870" y="105820"/>
                    </a:cubicBezTo>
                    <a:cubicBezTo>
                      <a:pt x="35941" y="103677"/>
                      <a:pt x="37012" y="101623"/>
                      <a:pt x="38172" y="99570"/>
                    </a:cubicBezTo>
                    <a:close/>
                    <a:moveTo>
                      <a:pt x="44241" y="107606"/>
                    </a:moveTo>
                    <a:cubicBezTo>
                      <a:pt x="44509" y="107428"/>
                      <a:pt x="44777" y="107160"/>
                      <a:pt x="44955" y="106892"/>
                    </a:cubicBezTo>
                    <a:cubicBezTo>
                      <a:pt x="48079" y="106981"/>
                      <a:pt x="51292" y="106981"/>
                      <a:pt x="54416" y="107071"/>
                    </a:cubicBezTo>
                    <a:cubicBezTo>
                      <a:pt x="55398" y="107428"/>
                      <a:pt x="56558" y="107428"/>
                      <a:pt x="57629" y="107160"/>
                    </a:cubicBezTo>
                    <a:cubicBezTo>
                      <a:pt x="57897" y="107160"/>
                      <a:pt x="58254" y="107160"/>
                      <a:pt x="58522" y="107160"/>
                    </a:cubicBezTo>
                    <a:cubicBezTo>
                      <a:pt x="61378" y="111714"/>
                      <a:pt x="68786" y="108856"/>
                      <a:pt x="67358" y="103409"/>
                    </a:cubicBezTo>
                    <a:cubicBezTo>
                      <a:pt x="66466" y="99927"/>
                      <a:pt x="65751" y="96355"/>
                      <a:pt x="65216" y="92872"/>
                    </a:cubicBezTo>
                    <a:cubicBezTo>
                      <a:pt x="66376" y="90997"/>
                      <a:pt x="67090" y="88765"/>
                      <a:pt x="67626" y="86175"/>
                    </a:cubicBezTo>
                    <a:cubicBezTo>
                      <a:pt x="68340" y="95015"/>
                      <a:pt x="69232" y="103767"/>
                      <a:pt x="70214" y="112607"/>
                    </a:cubicBezTo>
                    <a:cubicBezTo>
                      <a:pt x="61467" y="111000"/>
                      <a:pt x="52899" y="109303"/>
                      <a:pt x="44241" y="107606"/>
                    </a:cubicBezTo>
                    <a:close/>
                    <a:moveTo>
                      <a:pt x="65216" y="38401"/>
                    </a:moveTo>
                    <a:cubicBezTo>
                      <a:pt x="64323" y="38312"/>
                      <a:pt x="63431" y="38401"/>
                      <a:pt x="62628" y="38758"/>
                    </a:cubicBezTo>
                    <a:cubicBezTo>
                      <a:pt x="63520" y="36794"/>
                      <a:pt x="64323" y="34829"/>
                      <a:pt x="65127" y="32776"/>
                    </a:cubicBezTo>
                    <a:cubicBezTo>
                      <a:pt x="65127" y="34740"/>
                      <a:pt x="65216" y="36615"/>
                      <a:pt x="65216" y="38401"/>
                    </a:cubicBezTo>
                    <a:close/>
                    <a:moveTo>
                      <a:pt x="23535" y="112071"/>
                    </a:moveTo>
                    <a:cubicBezTo>
                      <a:pt x="21392" y="112250"/>
                      <a:pt x="19250" y="112518"/>
                      <a:pt x="17108" y="112786"/>
                    </a:cubicBezTo>
                    <a:cubicBezTo>
                      <a:pt x="20411" y="108767"/>
                      <a:pt x="23535" y="104749"/>
                      <a:pt x="26658" y="100641"/>
                    </a:cubicBezTo>
                    <a:cubicBezTo>
                      <a:pt x="25587" y="102695"/>
                      <a:pt x="24427" y="104749"/>
                      <a:pt x="23356" y="106803"/>
                    </a:cubicBezTo>
                    <a:cubicBezTo>
                      <a:pt x="22464" y="108410"/>
                      <a:pt x="22553" y="110553"/>
                      <a:pt x="23535" y="11207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4264727" y="128285"/>
                <a:ext cx="96239" cy="108852"/>
              </a:xfrm>
              <a:custGeom>
                <a:avLst/>
                <a:gdLst/>
                <a:ahLst/>
                <a:cxnLst/>
                <a:rect l="l" t="t" r="r" b="b"/>
                <a:pathLst>
                  <a:path w="96239" h="108852" extrusionOk="0">
                    <a:moveTo>
                      <a:pt x="88691" y="89777"/>
                    </a:moveTo>
                    <a:cubicBezTo>
                      <a:pt x="88780" y="70846"/>
                      <a:pt x="88870" y="52004"/>
                      <a:pt x="88959" y="33073"/>
                    </a:cubicBezTo>
                    <a:cubicBezTo>
                      <a:pt x="88959" y="30841"/>
                      <a:pt x="88156" y="28787"/>
                      <a:pt x="86817" y="27180"/>
                    </a:cubicBezTo>
                    <a:cubicBezTo>
                      <a:pt x="86638" y="21376"/>
                      <a:pt x="86281" y="15661"/>
                      <a:pt x="85746" y="9767"/>
                    </a:cubicBezTo>
                    <a:cubicBezTo>
                      <a:pt x="84943" y="2087"/>
                      <a:pt x="75482" y="-3806"/>
                      <a:pt x="69323" y="2980"/>
                    </a:cubicBezTo>
                    <a:cubicBezTo>
                      <a:pt x="47099" y="27180"/>
                      <a:pt x="24964" y="51379"/>
                      <a:pt x="2740" y="75579"/>
                    </a:cubicBezTo>
                    <a:cubicBezTo>
                      <a:pt x="-2347" y="81115"/>
                      <a:pt x="-26" y="89331"/>
                      <a:pt x="7024" y="91742"/>
                    </a:cubicBezTo>
                    <a:cubicBezTo>
                      <a:pt x="33086" y="100582"/>
                      <a:pt x="59684" y="106029"/>
                      <a:pt x="87085" y="108797"/>
                    </a:cubicBezTo>
                    <a:cubicBezTo>
                      <a:pt x="98777" y="109958"/>
                      <a:pt x="99223" y="92545"/>
                      <a:pt x="88691" y="89777"/>
                    </a:cubicBezTo>
                    <a:close/>
                    <a:moveTo>
                      <a:pt x="58077" y="72453"/>
                    </a:moveTo>
                    <a:cubicBezTo>
                      <a:pt x="60487" y="70221"/>
                      <a:pt x="62808" y="67810"/>
                      <a:pt x="65128" y="65399"/>
                    </a:cubicBezTo>
                    <a:cubicBezTo>
                      <a:pt x="64414" y="69953"/>
                      <a:pt x="63611" y="74507"/>
                      <a:pt x="62629" y="79061"/>
                    </a:cubicBezTo>
                    <a:cubicBezTo>
                      <a:pt x="60666" y="77365"/>
                      <a:pt x="59148" y="75222"/>
                      <a:pt x="58077" y="72453"/>
                    </a:cubicBezTo>
                    <a:close/>
                    <a:moveTo>
                      <a:pt x="42815" y="60398"/>
                    </a:moveTo>
                    <a:cubicBezTo>
                      <a:pt x="42815" y="60398"/>
                      <a:pt x="42726" y="60488"/>
                      <a:pt x="42726" y="60488"/>
                    </a:cubicBezTo>
                    <a:cubicBezTo>
                      <a:pt x="42726" y="60398"/>
                      <a:pt x="42815" y="60398"/>
                      <a:pt x="42815" y="60398"/>
                    </a:cubicBezTo>
                    <a:cubicBezTo>
                      <a:pt x="42815" y="60398"/>
                      <a:pt x="42815" y="60398"/>
                      <a:pt x="42815" y="60398"/>
                    </a:cubicBezTo>
                    <a:close/>
                    <a:moveTo>
                      <a:pt x="27285" y="77811"/>
                    </a:moveTo>
                    <a:cubicBezTo>
                      <a:pt x="27106" y="77811"/>
                      <a:pt x="27017" y="77722"/>
                      <a:pt x="26839" y="77722"/>
                    </a:cubicBezTo>
                    <a:cubicBezTo>
                      <a:pt x="27017" y="77543"/>
                      <a:pt x="27196" y="77365"/>
                      <a:pt x="27285" y="77186"/>
                    </a:cubicBezTo>
                    <a:cubicBezTo>
                      <a:pt x="27374" y="77365"/>
                      <a:pt x="27374" y="77633"/>
                      <a:pt x="27285" y="778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4149897" y="273753"/>
                <a:ext cx="89018" cy="102106"/>
              </a:xfrm>
              <a:custGeom>
                <a:avLst/>
                <a:gdLst/>
                <a:ahLst/>
                <a:cxnLst/>
                <a:rect l="l" t="t" r="r" b="b"/>
                <a:pathLst>
                  <a:path w="89018" h="102106" extrusionOk="0">
                    <a:moveTo>
                      <a:pt x="85885" y="84952"/>
                    </a:moveTo>
                    <a:cubicBezTo>
                      <a:pt x="86242" y="58788"/>
                      <a:pt x="84189" y="32892"/>
                      <a:pt x="80084" y="6996"/>
                    </a:cubicBezTo>
                    <a:cubicBezTo>
                      <a:pt x="78923" y="-238"/>
                      <a:pt x="68570" y="-2202"/>
                      <a:pt x="63929" y="2709"/>
                    </a:cubicBezTo>
                    <a:cubicBezTo>
                      <a:pt x="51344" y="16193"/>
                      <a:pt x="38759" y="29766"/>
                      <a:pt x="26175" y="43250"/>
                    </a:cubicBezTo>
                    <a:cubicBezTo>
                      <a:pt x="18410" y="51555"/>
                      <a:pt x="648" y="63878"/>
                      <a:pt x="23" y="76290"/>
                    </a:cubicBezTo>
                    <a:cubicBezTo>
                      <a:pt x="-512" y="86470"/>
                      <a:pt x="8235" y="90042"/>
                      <a:pt x="16714" y="91828"/>
                    </a:cubicBezTo>
                    <a:cubicBezTo>
                      <a:pt x="36528" y="96025"/>
                      <a:pt x="56878" y="98614"/>
                      <a:pt x="76871" y="101918"/>
                    </a:cubicBezTo>
                    <a:cubicBezTo>
                      <a:pt x="87492" y="103883"/>
                      <a:pt x="92847" y="89952"/>
                      <a:pt x="85885" y="84952"/>
                    </a:cubicBezTo>
                    <a:close/>
                    <a:moveTo>
                      <a:pt x="56521" y="71557"/>
                    </a:moveTo>
                    <a:cubicBezTo>
                      <a:pt x="56610" y="74236"/>
                      <a:pt x="56967" y="76826"/>
                      <a:pt x="57503" y="79326"/>
                    </a:cubicBezTo>
                    <a:cubicBezTo>
                      <a:pt x="55271" y="78969"/>
                      <a:pt x="53129" y="78612"/>
                      <a:pt x="50898" y="78254"/>
                    </a:cubicBezTo>
                    <a:cubicBezTo>
                      <a:pt x="52861" y="76022"/>
                      <a:pt x="54736" y="73790"/>
                      <a:pt x="56521" y="715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233475" y="-27688"/>
                <a:ext cx="87580" cy="122619"/>
              </a:xfrm>
              <a:custGeom>
                <a:avLst/>
                <a:gdLst/>
                <a:ahLst/>
                <a:cxnLst/>
                <a:rect l="l" t="t" r="r" b="b"/>
                <a:pathLst>
                  <a:path w="87580" h="122619" extrusionOk="0">
                    <a:moveTo>
                      <a:pt x="4628" y="99216"/>
                    </a:moveTo>
                    <a:cubicBezTo>
                      <a:pt x="22835" y="108681"/>
                      <a:pt x="41579" y="116361"/>
                      <a:pt x="61214" y="122165"/>
                    </a:cubicBezTo>
                    <a:cubicBezTo>
                      <a:pt x="72193" y="125469"/>
                      <a:pt x="77369" y="109842"/>
                      <a:pt x="68801" y="104663"/>
                    </a:cubicBezTo>
                    <a:cubicBezTo>
                      <a:pt x="69069" y="103949"/>
                      <a:pt x="69247" y="103145"/>
                      <a:pt x="69247" y="102252"/>
                    </a:cubicBezTo>
                    <a:cubicBezTo>
                      <a:pt x="70051" y="83321"/>
                      <a:pt x="74602" y="66533"/>
                      <a:pt x="81029" y="48942"/>
                    </a:cubicBezTo>
                    <a:cubicBezTo>
                      <a:pt x="86116" y="34833"/>
                      <a:pt x="89240" y="22063"/>
                      <a:pt x="86652" y="7061"/>
                    </a:cubicBezTo>
                    <a:cubicBezTo>
                      <a:pt x="85491" y="186"/>
                      <a:pt x="74959" y="-2493"/>
                      <a:pt x="70497" y="2775"/>
                    </a:cubicBezTo>
                    <a:cubicBezTo>
                      <a:pt x="47916" y="29832"/>
                      <a:pt x="25335" y="56978"/>
                      <a:pt x="2664" y="84035"/>
                    </a:cubicBezTo>
                    <a:cubicBezTo>
                      <a:pt x="-1084" y="88589"/>
                      <a:pt x="-1263" y="96180"/>
                      <a:pt x="4628" y="99216"/>
                    </a:cubicBezTo>
                    <a:close/>
                    <a:moveTo>
                      <a:pt x="48719" y="94930"/>
                    </a:moveTo>
                    <a:cubicBezTo>
                      <a:pt x="48808" y="95912"/>
                      <a:pt x="48897" y="96805"/>
                      <a:pt x="49076" y="97787"/>
                    </a:cubicBezTo>
                    <a:cubicBezTo>
                      <a:pt x="47737" y="97341"/>
                      <a:pt x="46398" y="96805"/>
                      <a:pt x="45059" y="96269"/>
                    </a:cubicBezTo>
                    <a:cubicBezTo>
                      <a:pt x="46309" y="96001"/>
                      <a:pt x="47559" y="95644"/>
                      <a:pt x="48719" y="9493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" name="Google Shape;91;p2"/>
          <p:cNvGrpSpPr/>
          <p:nvPr/>
        </p:nvGrpSpPr>
        <p:grpSpPr>
          <a:xfrm>
            <a:off x="6754642" y="3431469"/>
            <a:ext cx="1418727" cy="1200175"/>
            <a:chOff x="8580941" y="4223027"/>
            <a:chExt cx="1892140" cy="1600660"/>
          </a:xfrm>
        </p:grpSpPr>
        <p:sp>
          <p:nvSpPr>
            <p:cNvPr id="92" name="Google Shape;92;p2"/>
            <p:cNvSpPr/>
            <p:nvPr/>
          </p:nvSpPr>
          <p:spPr>
            <a:xfrm>
              <a:off x="9393641" y="4223027"/>
              <a:ext cx="698764" cy="626238"/>
            </a:xfrm>
            <a:custGeom>
              <a:avLst/>
              <a:gdLst/>
              <a:ahLst/>
              <a:cxnLst/>
              <a:rect l="l" t="t" r="r" b="b"/>
              <a:pathLst>
                <a:path w="698764" h="626238" extrusionOk="0">
                  <a:moveTo>
                    <a:pt x="0" y="626239"/>
                  </a:moveTo>
                  <a:lnTo>
                    <a:pt x="569347" y="0"/>
                  </a:lnTo>
                  <a:lnTo>
                    <a:pt x="698764" y="60454"/>
                  </a:lnTo>
                  <a:lnTo>
                    <a:pt x="193502" y="615970"/>
                  </a:lnTo>
                  <a:close/>
                </a:path>
              </a:pathLst>
            </a:custGeom>
            <a:solidFill>
              <a:srgbClr val="F3DE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8618209" y="4742735"/>
              <a:ext cx="909044" cy="184487"/>
            </a:xfrm>
            <a:custGeom>
              <a:avLst/>
              <a:gdLst/>
              <a:ahLst/>
              <a:cxnLst/>
              <a:rect l="l" t="t" r="r" b="b"/>
              <a:pathLst>
                <a:path w="909044" h="184487" extrusionOk="0">
                  <a:moveTo>
                    <a:pt x="909044" y="99387"/>
                  </a:moveTo>
                  <a:lnTo>
                    <a:pt x="132095" y="0"/>
                  </a:lnTo>
                  <a:lnTo>
                    <a:pt x="0" y="134124"/>
                  </a:lnTo>
                  <a:lnTo>
                    <a:pt x="824879" y="184488"/>
                  </a:lnTo>
                  <a:close/>
                </a:path>
              </a:pathLst>
            </a:custGeom>
            <a:solidFill>
              <a:srgbClr val="F3DE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580941" y="4263335"/>
              <a:ext cx="1892140" cy="1560352"/>
            </a:xfrm>
            <a:custGeom>
              <a:avLst/>
              <a:gdLst/>
              <a:ahLst/>
              <a:cxnLst/>
              <a:rect l="l" t="t" r="r" b="b"/>
              <a:pathLst>
                <a:path w="1892140" h="1560352" extrusionOk="0">
                  <a:moveTo>
                    <a:pt x="1486384" y="10949"/>
                  </a:moveTo>
                  <a:lnTo>
                    <a:pt x="969340" y="517708"/>
                  </a:lnTo>
                  <a:lnTo>
                    <a:pt x="880087" y="552267"/>
                  </a:lnTo>
                  <a:lnTo>
                    <a:pt x="879908" y="551909"/>
                  </a:lnTo>
                  <a:lnTo>
                    <a:pt x="856613" y="561285"/>
                  </a:lnTo>
                  <a:lnTo>
                    <a:pt x="833139" y="570304"/>
                  </a:lnTo>
                  <a:lnTo>
                    <a:pt x="833318" y="570662"/>
                  </a:lnTo>
                  <a:lnTo>
                    <a:pt x="750223" y="604059"/>
                  </a:lnTo>
                  <a:lnTo>
                    <a:pt x="40659" y="580574"/>
                  </a:lnTo>
                  <a:cubicBezTo>
                    <a:pt x="11652" y="580574"/>
                    <a:pt x="-7984" y="610131"/>
                    <a:pt x="3173" y="636830"/>
                  </a:cubicBezTo>
                  <a:lnTo>
                    <a:pt x="379286" y="1535425"/>
                  </a:lnTo>
                  <a:cubicBezTo>
                    <a:pt x="385802" y="1550873"/>
                    <a:pt x="401064" y="1560785"/>
                    <a:pt x="417843" y="1560339"/>
                  </a:cubicBezTo>
                  <a:lnTo>
                    <a:pt x="1109914" y="1552659"/>
                  </a:lnTo>
                  <a:cubicBezTo>
                    <a:pt x="1109914" y="1552659"/>
                    <a:pt x="1173105" y="1565964"/>
                    <a:pt x="1240581" y="1536496"/>
                  </a:cubicBezTo>
                  <a:cubicBezTo>
                    <a:pt x="1310019" y="1512029"/>
                    <a:pt x="1347149" y="1459166"/>
                    <a:pt x="1347149" y="1459166"/>
                  </a:cubicBezTo>
                  <a:lnTo>
                    <a:pt x="1878384" y="984909"/>
                  </a:lnTo>
                  <a:cubicBezTo>
                    <a:pt x="1890969" y="973837"/>
                    <a:pt x="1895432" y="956156"/>
                    <a:pt x="1889630" y="940440"/>
                  </a:cubicBezTo>
                  <a:lnTo>
                    <a:pt x="1552342" y="26576"/>
                  </a:lnTo>
                  <a:cubicBezTo>
                    <a:pt x="1542078" y="-660"/>
                    <a:pt x="1507626" y="-8875"/>
                    <a:pt x="1486384" y="109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629187" y="4914096"/>
              <a:ext cx="996691" cy="874930"/>
            </a:xfrm>
            <a:custGeom>
              <a:avLst/>
              <a:gdLst/>
              <a:ahLst/>
              <a:cxnLst/>
              <a:rect l="l" t="t" r="r" b="b"/>
              <a:pathLst>
                <a:path w="996691" h="874930" extrusionOk="0">
                  <a:moveTo>
                    <a:pt x="996691" y="851267"/>
                  </a:moveTo>
                  <a:lnTo>
                    <a:pt x="992229" y="851446"/>
                  </a:lnTo>
                  <a:lnTo>
                    <a:pt x="377274" y="874931"/>
                  </a:lnTo>
                  <a:lnTo>
                    <a:pt x="376381" y="872966"/>
                  </a:lnTo>
                  <a:lnTo>
                    <a:pt x="0" y="0"/>
                  </a:lnTo>
                  <a:lnTo>
                    <a:pt x="679932" y="17502"/>
                  </a:lnTo>
                  <a:lnTo>
                    <a:pt x="996691" y="851267"/>
                  </a:lnTo>
                  <a:close/>
                  <a:moveTo>
                    <a:pt x="381469" y="868412"/>
                  </a:moveTo>
                  <a:lnTo>
                    <a:pt x="987587" y="845195"/>
                  </a:lnTo>
                  <a:lnTo>
                    <a:pt x="675558" y="23664"/>
                  </a:lnTo>
                  <a:lnTo>
                    <a:pt x="9818" y="6518"/>
                  </a:lnTo>
                  <a:lnTo>
                    <a:pt x="381469" y="8684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326701" y="4782115"/>
              <a:ext cx="594426" cy="1036807"/>
            </a:xfrm>
            <a:custGeom>
              <a:avLst/>
              <a:gdLst/>
              <a:ahLst/>
              <a:cxnLst/>
              <a:rect l="l" t="t" r="r" b="b"/>
              <a:pathLst>
                <a:path w="594426" h="1036807" extrusionOk="0">
                  <a:moveTo>
                    <a:pt x="220813" y="0"/>
                  </a:moveTo>
                  <a:lnTo>
                    <a:pt x="134327" y="33397"/>
                  </a:lnTo>
                  <a:lnTo>
                    <a:pt x="134148" y="33039"/>
                  </a:lnTo>
                  <a:lnTo>
                    <a:pt x="110853" y="42416"/>
                  </a:lnTo>
                  <a:lnTo>
                    <a:pt x="87379" y="51435"/>
                  </a:lnTo>
                  <a:lnTo>
                    <a:pt x="87558" y="51792"/>
                  </a:lnTo>
                  <a:lnTo>
                    <a:pt x="4463" y="85189"/>
                  </a:lnTo>
                  <a:lnTo>
                    <a:pt x="0" y="85010"/>
                  </a:lnTo>
                  <a:lnTo>
                    <a:pt x="374061" y="1035307"/>
                  </a:lnTo>
                  <a:cubicBezTo>
                    <a:pt x="394322" y="1037719"/>
                    <a:pt x="443232" y="1040130"/>
                    <a:pt x="494821" y="1017627"/>
                  </a:cubicBezTo>
                  <a:cubicBezTo>
                    <a:pt x="546855" y="999321"/>
                    <a:pt x="580772" y="965031"/>
                    <a:pt x="594427" y="949047"/>
                  </a:cubicBezTo>
                  <a:lnTo>
                    <a:pt x="2208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705902" y="5610832"/>
              <a:ext cx="133952" cy="134029"/>
            </a:xfrm>
            <a:custGeom>
              <a:avLst/>
              <a:gdLst/>
              <a:ahLst/>
              <a:cxnLst/>
              <a:rect l="l" t="t" r="r" b="b"/>
              <a:pathLst>
                <a:path w="133952" h="134029" extrusionOk="0">
                  <a:moveTo>
                    <a:pt x="129275" y="42464"/>
                  </a:moveTo>
                  <a:cubicBezTo>
                    <a:pt x="142842" y="76932"/>
                    <a:pt x="125884" y="115776"/>
                    <a:pt x="91521" y="129350"/>
                  </a:cubicBezTo>
                  <a:cubicBezTo>
                    <a:pt x="57159" y="142923"/>
                    <a:pt x="18244" y="125956"/>
                    <a:pt x="4678" y="91577"/>
                  </a:cubicBezTo>
                  <a:cubicBezTo>
                    <a:pt x="-8889" y="57108"/>
                    <a:pt x="8069" y="18264"/>
                    <a:pt x="42432" y="4691"/>
                  </a:cubicBezTo>
                  <a:cubicBezTo>
                    <a:pt x="76795" y="-8882"/>
                    <a:pt x="115709" y="7995"/>
                    <a:pt x="129275" y="424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 rot="-1293721">
              <a:off x="9395654" y="4903063"/>
              <a:ext cx="171815" cy="67956"/>
            </a:xfrm>
            <a:custGeom>
              <a:avLst/>
              <a:gdLst/>
              <a:ahLst/>
              <a:cxnLst/>
              <a:rect l="l" t="t" r="r" b="b"/>
              <a:pathLst>
                <a:path w="171819" h="67957" extrusionOk="0">
                  <a:moveTo>
                    <a:pt x="0" y="0"/>
                  </a:moveTo>
                  <a:lnTo>
                    <a:pt x="171820" y="0"/>
                  </a:lnTo>
                  <a:lnTo>
                    <a:pt x="171820" y="67957"/>
                  </a:lnTo>
                  <a:lnTo>
                    <a:pt x="0" y="679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495568" y="5121265"/>
              <a:ext cx="212155" cy="243155"/>
            </a:xfrm>
            <a:custGeom>
              <a:avLst/>
              <a:gdLst/>
              <a:ahLst/>
              <a:cxnLst/>
              <a:rect l="l" t="t" r="r" b="b"/>
              <a:pathLst>
                <a:path w="212155" h="243155" extrusionOk="0">
                  <a:moveTo>
                    <a:pt x="26776" y="243155"/>
                  </a:moveTo>
                  <a:lnTo>
                    <a:pt x="212155" y="68044"/>
                  </a:lnTo>
                  <a:lnTo>
                    <a:pt x="185379" y="0"/>
                  </a:lnTo>
                  <a:lnTo>
                    <a:pt x="0" y="1750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544926" y="5246816"/>
              <a:ext cx="212243" cy="243155"/>
            </a:xfrm>
            <a:custGeom>
              <a:avLst/>
              <a:gdLst/>
              <a:ahLst/>
              <a:cxnLst/>
              <a:rect l="l" t="t" r="r" b="b"/>
              <a:pathLst>
                <a:path w="212243" h="243155" extrusionOk="0">
                  <a:moveTo>
                    <a:pt x="26865" y="243155"/>
                  </a:moveTo>
                  <a:lnTo>
                    <a:pt x="212244" y="68134"/>
                  </a:lnTo>
                  <a:lnTo>
                    <a:pt x="185468" y="0"/>
                  </a:lnTo>
                  <a:lnTo>
                    <a:pt x="0" y="1750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607314" y="4315182"/>
              <a:ext cx="816310" cy="1323379"/>
            </a:xfrm>
            <a:custGeom>
              <a:avLst/>
              <a:gdLst/>
              <a:ahLst/>
              <a:cxnLst/>
              <a:rect l="l" t="t" r="r" b="b"/>
              <a:pathLst>
                <a:path w="816310" h="1323379" extrusionOk="0">
                  <a:moveTo>
                    <a:pt x="341037" y="1323380"/>
                  </a:moveTo>
                  <a:lnTo>
                    <a:pt x="339341" y="1319094"/>
                  </a:lnTo>
                  <a:lnTo>
                    <a:pt x="0" y="473184"/>
                  </a:lnTo>
                  <a:lnTo>
                    <a:pt x="486430" y="0"/>
                  </a:lnTo>
                  <a:lnTo>
                    <a:pt x="488126" y="4554"/>
                  </a:lnTo>
                  <a:lnTo>
                    <a:pt x="816310" y="885557"/>
                  </a:lnTo>
                  <a:lnTo>
                    <a:pt x="814703" y="886986"/>
                  </a:lnTo>
                  <a:lnTo>
                    <a:pt x="341037" y="1323380"/>
                  </a:lnTo>
                  <a:close/>
                  <a:moveTo>
                    <a:pt x="7497" y="474791"/>
                  </a:moveTo>
                  <a:lnTo>
                    <a:pt x="343536" y="1312485"/>
                  </a:lnTo>
                  <a:lnTo>
                    <a:pt x="808903" y="883771"/>
                  </a:lnTo>
                  <a:lnTo>
                    <a:pt x="483842" y="11341"/>
                  </a:lnTo>
                  <a:lnTo>
                    <a:pt x="7497" y="4747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2"/>
          <p:cNvGrpSpPr/>
          <p:nvPr/>
        </p:nvGrpSpPr>
        <p:grpSpPr>
          <a:xfrm rot="-846622" flipH="1">
            <a:off x="373409" y="1169243"/>
            <a:ext cx="1024677" cy="954058"/>
            <a:chOff x="7997184" y="3034575"/>
            <a:chExt cx="1366557" cy="1272377"/>
          </a:xfrm>
        </p:grpSpPr>
        <p:sp>
          <p:nvSpPr>
            <p:cNvPr id="103" name="Google Shape;103;p2"/>
            <p:cNvSpPr/>
            <p:nvPr/>
          </p:nvSpPr>
          <p:spPr>
            <a:xfrm>
              <a:off x="8090096" y="3034575"/>
              <a:ext cx="486945" cy="428774"/>
            </a:xfrm>
            <a:custGeom>
              <a:avLst/>
              <a:gdLst/>
              <a:ahLst/>
              <a:cxnLst/>
              <a:rect l="l" t="t" r="r" b="b"/>
              <a:pathLst>
                <a:path w="486945" h="428774" extrusionOk="0">
                  <a:moveTo>
                    <a:pt x="0" y="84743"/>
                  </a:moveTo>
                  <a:lnTo>
                    <a:pt x="135576" y="0"/>
                  </a:lnTo>
                  <a:cubicBezTo>
                    <a:pt x="135576" y="0"/>
                    <a:pt x="480004" y="304860"/>
                    <a:pt x="486877" y="411837"/>
                  </a:cubicBezTo>
                  <a:cubicBezTo>
                    <a:pt x="493660" y="518726"/>
                    <a:pt x="0" y="84743"/>
                    <a:pt x="0" y="84743"/>
                  </a:cubicBezTo>
                  <a:close/>
                </a:path>
              </a:pathLst>
            </a:custGeom>
            <a:solidFill>
              <a:srgbClr val="F3DE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483704" y="3214687"/>
              <a:ext cx="856028" cy="314057"/>
            </a:xfrm>
            <a:custGeom>
              <a:avLst/>
              <a:gdLst/>
              <a:ahLst/>
              <a:cxnLst/>
              <a:rect l="l" t="t" r="r" b="b"/>
              <a:pathLst>
                <a:path w="856028" h="314057" extrusionOk="0">
                  <a:moveTo>
                    <a:pt x="0" y="202257"/>
                  </a:moveTo>
                  <a:cubicBezTo>
                    <a:pt x="0" y="202257"/>
                    <a:pt x="41592" y="87779"/>
                    <a:pt x="259906" y="95369"/>
                  </a:cubicBezTo>
                  <a:cubicBezTo>
                    <a:pt x="478219" y="102959"/>
                    <a:pt x="796050" y="0"/>
                    <a:pt x="796050" y="0"/>
                  </a:cubicBezTo>
                  <a:lnTo>
                    <a:pt x="856029" y="126177"/>
                  </a:lnTo>
                  <a:lnTo>
                    <a:pt x="135754" y="314057"/>
                  </a:lnTo>
                  <a:lnTo>
                    <a:pt x="0" y="202257"/>
                  </a:lnTo>
                  <a:close/>
                </a:path>
              </a:pathLst>
            </a:custGeom>
            <a:solidFill>
              <a:srgbClr val="F3DE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997184" y="3087885"/>
              <a:ext cx="1366557" cy="1219067"/>
            </a:xfrm>
            <a:custGeom>
              <a:avLst/>
              <a:gdLst/>
              <a:ahLst/>
              <a:cxnLst/>
              <a:rect l="l" t="t" r="r" b="b"/>
              <a:pathLst>
                <a:path w="1366557" h="1219067" extrusionOk="0">
                  <a:moveTo>
                    <a:pt x="59532" y="0"/>
                  </a:moveTo>
                  <a:lnTo>
                    <a:pt x="480718" y="280839"/>
                  </a:lnTo>
                  <a:cubicBezTo>
                    <a:pt x="480718" y="280839"/>
                    <a:pt x="564170" y="327273"/>
                    <a:pt x="676183" y="310396"/>
                  </a:cubicBezTo>
                  <a:lnTo>
                    <a:pt x="1366557" y="217170"/>
                  </a:lnTo>
                  <a:lnTo>
                    <a:pt x="1263469" y="1143715"/>
                  </a:lnTo>
                  <a:lnTo>
                    <a:pt x="611564" y="1207115"/>
                  </a:lnTo>
                  <a:cubicBezTo>
                    <a:pt x="611564" y="1207115"/>
                    <a:pt x="448140" y="1256407"/>
                    <a:pt x="379951" y="1154787"/>
                  </a:cubicBezTo>
                  <a:lnTo>
                    <a:pt x="0" y="941546"/>
                  </a:lnTo>
                  <a:lnTo>
                    <a:pt x="595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374100" y="3361223"/>
              <a:ext cx="306942" cy="945713"/>
            </a:xfrm>
            <a:custGeom>
              <a:avLst/>
              <a:gdLst/>
              <a:ahLst/>
              <a:cxnLst/>
              <a:rect l="l" t="t" r="r" b="b"/>
              <a:pathLst>
                <a:path w="306942" h="945713" extrusionOk="0">
                  <a:moveTo>
                    <a:pt x="306942" y="35987"/>
                  </a:moveTo>
                  <a:lnTo>
                    <a:pt x="299356" y="36969"/>
                  </a:lnTo>
                  <a:cubicBezTo>
                    <a:pt x="187253" y="53846"/>
                    <a:pt x="103891" y="7412"/>
                    <a:pt x="103891" y="7412"/>
                  </a:cubicBezTo>
                  <a:lnTo>
                    <a:pt x="92734" y="0"/>
                  </a:lnTo>
                  <a:lnTo>
                    <a:pt x="0" y="879664"/>
                  </a:lnTo>
                  <a:lnTo>
                    <a:pt x="3124" y="881449"/>
                  </a:lnTo>
                  <a:cubicBezTo>
                    <a:pt x="57122" y="961995"/>
                    <a:pt x="171010" y="947708"/>
                    <a:pt x="215904" y="938331"/>
                  </a:cubicBezTo>
                  <a:lnTo>
                    <a:pt x="306942" y="3598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641414" y="3356937"/>
              <a:ext cx="682252" cy="896987"/>
            </a:xfrm>
            <a:custGeom>
              <a:avLst/>
              <a:gdLst/>
              <a:ahLst/>
              <a:cxnLst/>
              <a:rect l="l" t="t" r="r" b="b"/>
              <a:pathLst>
                <a:path w="682252" h="896987" extrusionOk="0">
                  <a:moveTo>
                    <a:pt x="0" y="896987"/>
                  </a:moveTo>
                  <a:lnTo>
                    <a:pt x="78097" y="71170"/>
                  </a:lnTo>
                  <a:lnTo>
                    <a:pt x="80239" y="70902"/>
                  </a:lnTo>
                  <a:lnTo>
                    <a:pt x="682252" y="0"/>
                  </a:lnTo>
                  <a:lnTo>
                    <a:pt x="583271" y="834569"/>
                  </a:lnTo>
                  <a:lnTo>
                    <a:pt x="0" y="896987"/>
                  </a:lnTo>
                  <a:close/>
                  <a:moveTo>
                    <a:pt x="83005" y="75902"/>
                  </a:moveTo>
                  <a:lnTo>
                    <a:pt x="5890" y="891094"/>
                  </a:lnTo>
                  <a:lnTo>
                    <a:pt x="578540" y="829836"/>
                  </a:lnTo>
                  <a:lnTo>
                    <a:pt x="676272" y="6072"/>
                  </a:lnTo>
                  <a:lnTo>
                    <a:pt x="83005" y="75902"/>
                  </a:lnTo>
                  <a:close/>
                </a:path>
              </a:pathLst>
            </a:custGeom>
            <a:solidFill>
              <a:srgbClr val="68B5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419620" y="3758237"/>
              <a:ext cx="225007" cy="51435"/>
            </a:xfrm>
            <a:custGeom>
              <a:avLst/>
              <a:gdLst/>
              <a:ahLst/>
              <a:cxnLst/>
              <a:rect l="l" t="t" r="r" b="b"/>
              <a:pathLst>
                <a:path w="225007" h="51435" extrusionOk="0">
                  <a:moveTo>
                    <a:pt x="0" y="51435"/>
                  </a:moveTo>
                  <a:lnTo>
                    <a:pt x="220009" y="49471"/>
                  </a:lnTo>
                  <a:lnTo>
                    <a:pt x="225007" y="0"/>
                  </a:lnTo>
                  <a:lnTo>
                    <a:pt x="5176" y="18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8402305" y="3859589"/>
              <a:ext cx="232147" cy="114478"/>
            </a:xfrm>
            <a:custGeom>
              <a:avLst/>
              <a:gdLst/>
              <a:ahLst/>
              <a:cxnLst/>
              <a:rect l="l" t="t" r="r" b="b"/>
              <a:pathLst>
                <a:path w="232147" h="114478" extrusionOk="0">
                  <a:moveTo>
                    <a:pt x="0" y="114479"/>
                  </a:moveTo>
                  <a:lnTo>
                    <a:pt x="220813" y="112514"/>
                  </a:lnTo>
                  <a:lnTo>
                    <a:pt x="232147" y="0"/>
                  </a:lnTo>
                  <a:lnTo>
                    <a:pt x="11870" y="19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432504" y="4088449"/>
              <a:ext cx="122111" cy="158339"/>
            </a:xfrm>
            <a:custGeom>
              <a:avLst/>
              <a:gdLst/>
              <a:ahLst/>
              <a:cxnLst/>
              <a:rect l="l" t="t" r="r" b="b"/>
              <a:pathLst>
                <a:path w="122111" h="158339" extrusionOk="0">
                  <a:moveTo>
                    <a:pt x="121888" y="83143"/>
                  </a:moveTo>
                  <a:cubicBezTo>
                    <a:pt x="119032" y="126809"/>
                    <a:pt x="89400" y="160385"/>
                    <a:pt x="55840" y="158242"/>
                  </a:cubicBezTo>
                  <a:cubicBezTo>
                    <a:pt x="22282" y="156010"/>
                    <a:pt x="-2710" y="118862"/>
                    <a:pt x="236" y="75196"/>
                  </a:cubicBezTo>
                  <a:cubicBezTo>
                    <a:pt x="3181" y="31530"/>
                    <a:pt x="32724" y="-2046"/>
                    <a:pt x="66283" y="97"/>
                  </a:cubicBezTo>
                  <a:cubicBezTo>
                    <a:pt x="99842" y="2240"/>
                    <a:pt x="124744" y="39477"/>
                    <a:pt x="121888" y="831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8038508" y="3164770"/>
              <a:ext cx="387358" cy="1021109"/>
            </a:xfrm>
            <a:custGeom>
              <a:avLst/>
              <a:gdLst/>
              <a:ahLst/>
              <a:cxnLst/>
              <a:rect l="l" t="t" r="r" b="b"/>
              <a:pathLst>
                <a:path w="387358" h="1021109" extrusionOk="0">
                  <a:moveTo>
                    <a:pt x="304622" y="1021110"/>
                  </a:moveTo>
                  <a:lnTo>
                    <a:pt x="0" y="836176"/>
                  </a:lnTo>
                  <a:lnTo>
                    <a:pt x="89" y="834569"/>
                  </a:lnTo>
                  <a:lnTo>
                    <a:pt x="59353" y="0"/>
                  </a:lnTo>
                  <a:lnTo>
                    <a:pt x="387359" y="218242"/>
                  </a:lnTo>
                  <a:lnTo>
                    <a:pt x="387181" y="219849"/>
                  </a:lnTo>
                  <a:lnTo>
                    <a:pt x="304622" y="1021110"/>
                  </a:lnTo>
                  <a:close/>
                  <a:moveTo>
                    <a:pt x="5444" y="833319"/>
                  </a:moveTo>
                  <a:lnTo>
                    <a:pt x="300248" y="1012269"/>
                  </a:lnTo>
                  <a:lnTo>
                    <a:pt x="381825" y="220831"/>
                  </a:lnTo>
                  <a:lnTo>
                    <a:pt x="63994" y="9376"/>
                  </a:lnTo>
                  <a:lnTo>
                    <a:pt x="5444" y="833319"/>
                  </a:lnTo>
                  <a:close/>
                </a:path>
              </a:pathLst>
            </a:custGeom>
            <a:solidFill>
              <a:srgbClr val="68B5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2"/>
          <p:cNvGrpSpPr/>
          <p:nvPr/>
        </p:nvGrpSpPr>
        <p:grpSpPr>
          <a:xfrm>
            <a:off x="7824222" y="1719603"/>
            <a:ext cx="789346" cy="988063"/>
            <a:chOff x="9702546" y="2549693"/>
            <a:chExt cx="1052743" cy="1317769"/>
          </a:xfrm>
        </p:grpSpPr>
        <p:sp>
          <p:nvSpPr>
            <p:cNvPr id="113" name="Google Shape;113;p2"/>
            <p:cNvSpPr/>
            <p:nvPr/>
          </p:nvSpPr>
          <p:spPr>
            <a:xfrm>
              <a:off x="9715399" y="2558533"/>
              <a:ext cx="93274" cy="356651"/>
            </a:xfrm>
            <a:custGeom>
              <a:avLst/>
              <a:gdLst/>
              <a:ahLst/>
              <a:cxnLst/>
              <a:rect l="l" t="t" r="r" b="b"/>
              <a:pathLst>
                <a:path w="93274" h="356651" extrusionOk="0">
                  <a:moveTo>
                    <a:pt x="0" y="11430"/>
                  </a:moveTo>
                  <a:cubicBezTo>
                    <a:pt x="11335" y="4376"/>
                    <a:pt x="24545" y="357"/>
                    <a:pt x="37933" y="0"/>
                  </a:cubicBezTo>
                  <a:cubicBezTo>
                    <a:pt x="28739" y="40094"/>
                    <a:pt x="42663" y="81617"/>
                    <a:pt x="58550" y="119479"/>
                  </a:cubicBezTo>
                  <a:cubicBezTo>
                    <a:pt x="74437" y="157341"/>
                    <a:pt x="92913" y="195828"/>
                    <a:pt x="93269" y="236905"/>
                  </a:cubicBezTo>
                  <a:cubicBezTo>
                    <a:pt x="93716" y="284857"/>
                    <a:pt x="67119" y="332184"/>
                    <a:pt x="25973" y="356652"/>
                  </a:cubicBezTo>
                </a:path>
              </a:pathLst>
            </a:custGeom>
            <a:solidFill>
              <a:srgbClr val="F3DE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702546" y="2549693"/>
              <a:ext cx="41949" cy="360312"/>
            </a:xfrm>
            <a:custGeom>
              <a:avLst/>
              <a:gdLst/>
              <a:ahLst/>
              <a:cxnLst/>
              <a:rect l="l" t="t" r="r" b="b"/>
              <a:pathLst>
                <a:path w="41949" h="360312" extrusionOk="0">
                  <a:moveTo>
                    <a:pt x="15709" y="336649"/>
                  </a:moveTo>
                  <a:lnTo>
                    <a:pt x="0" y="0"/>
                  </a:lnTo>
                  <a:lnTo>
                    <a:pt x="28204" y="0"/>
                  </a:lnTo>
                  <a:lnTo>
                    <a:pt x="41950" y="3603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9733696" y="2703195"/>
              <a:ext cx="855046" cy="215116"/>
            </a:xfrm>
            <a:custGeom>
              <a:avLst/>
              <a:gdLst/>
              <a:ahLst/>
              <a:cxnLst/>
              <a:rect l="l" t="t" r="r" b="b"/>
              <a:pathLst>
                <a:path w="855046" h="215116" extrusionOk="0">
                  <a:moveTo>
                    <a:pt x="831931" y="0"/>
                  </a:moveTo>
                  <a:cubicBezTo>
                    <a:pt x="667258" y="62508"/>
                    <a:pt x="487769" y="74563"/>
                    <a:pt x="311584" y="82064"/>
                  </a:cubicBezTo>
                  <a:cubicBezTo>
                    <a:pt x="229203" y="85636"/>
                    <a:pt x="143788" y="89118"/>
                    <a:pt x="70154" y="126266"/>
                  </a:cubicBezTo>
                  <a:cubicBezTo>
                    <a:pt x="34630" y="144214"/>
                    <a:pt x="0" y="175379"/>
                    <a:pt x="0" y="215116"/>
                  </a:cubicBezTo>
                  <a:lnTo>
                    <a:pt x="827468" y="107603"/>
                  </a:lnTo>
                  <a:cubicBezTo>
                    <a:pt x="836661" y="107156"/>
                    <a:pt x="845854" y="106263"/>
                    <a:pt x="855047" y="105102"/>
                  </a:cubicBezTo>
                  <a:cubicBezTo>
                    <a:pt x="846658" y="70187"/>
                    <a:pt x="838803" y="35183"/>
                    <a:pt x="831931" y="0"/>
                  </a:cubicBezTo>
                  <a:close/>
                </a:path>
              </a:pathLst>
            </a:custGeom>
            <a:solidFill>
              <a:srgbClr val="F3DE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9718255" y="2753379"/>
              <a:ext cx="1037034" cy="1114083"/>
            </a:xfrm>
            <a:custGeom>
              <a:avLst/>
              <a:gdLst/>
              <a:ahLst/>
              <a:cxnLst/>
              <a:rect l="l" t="t" r="r" b="b"/>
              <a:pathLst>
                <a:path w="1037034" h="1114083" extrusionOk="0">
                  <a:moveTo>
                    <a:pt x="936357" y="0"/>
                  </a:moveTo>
                  <a:lnTo>
                    <a:pt x="191092" y="120283"/>
                  </a:lnTo>
                  <a:cubicBezTo>
                    <a:pt x="191092" y="120283"/>
                    <a:pt x="73813" y="178504"/>
                    <a:pt x="0" y="132963"/>
                  </a:cubicBezTo>
                  <a:lnTo>
                    <a:pt x="120939" y="1096834"/>
                  </a:lnTo>
                  <a:cubicBezTo>
                    <a:pt x="120939" y="1096834"/>
                    <a:pt x="195554" y="1143715"/>
                    <a:pt x="321937" y="1082903"/>
                  </a:cubicBezTo>
                  <a:lnTo>
                    <a:pt x="1037035" y="979497"/>
                  </a:lnTo>
                  <a:lnTo>
                    <a:pt x="9363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9718255" y="2872144"/>
              <a:ext cx="327292" cy="995318"/>
            </a:xfrm>
            <a:custGeom>
              <a:avLst/>
              <a:gdLst/>
              <a:ahLst/>
              <a:cxnLst/>
              <a:rect l="l" t="t" r="r" b="b"/>
              <a:pathLst>
                <a:path w="327292" h="995318" extrusionOk="0">
                  <a:moveTo>
                    <a:pt x="200553" y="0"/>
                  </a:moveTo>
                  <a:lnTo>
                    <a:pt x="191092" y="1518"/>
                  </a:lnTo>
                  <a:cubicBezTo>
                    <a:pt x="191092" y="1518"/>
                    <a:pt x="73813" y="59739"/>
                    <a:pt x="0" y="14198"/>
                  </a:cubicBezTo>
                  <a:lnTo>
                    <a:pt x="120939" y="978069"/>
                  </a:lnTo>
                  <a:cubicBezTo>
                    <a:pt x="120939" y="978069"/>
                    <a:pt x="195554" y="1024950"/>
                    <a:pt x="321937" y="964138"/>
                  </a:cubicBezTo>
                  <a:lnTo>
                    <a:pt x="327292" y="963334"/>
                  </a:lnTo>
                  <a:lnTo>
                    <a:pt x="2005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965843" y="2809547"/>
              <a:ext cx="737143" cy="968156"/>
            </a:xfrm>
            <a:custGeom>
              <a:avLst/>
              <a:gdLst/>
              <a:ahLst/>
              <a:cxnLst/>
              <a:rect l="l" t="t" r="r" b="b"/>
              <a:pathLst>
                <a:path w="737143" h="968156" extrusionOk="0">
                  <a:moveTo>
                    <a:pt x="122634" y="968157"/>
                  </a:moveTo>
                  <a:lnTo>
                    <a:pt x="122188" y="964674"/>
                  </a:lnTo>
                  <a:lnTo>
                    <a:pt x="0" y="104477"/>
                  </a:lnTo>
                  <a:lnTo>
                    <a:pt x="644231" y="0"/>
                  </a:lnTo>
                  <a:lnTo>
                    <a:pt x="644588" y="3572"/>
                  </a:lnTo>
                  <a:lnTo>
                    <a:pt x="737144" y="866269"/>
                  </a:lnTo>
                  <a:lnTo>
                    <a:pt x="122634" y="968157"/>
                  </a:lnTo>
                  <a:close/>
                  <a:moveTo>
                    <a:pt x="7765" y="110192"/>
                  </a:moveTo>
                  <a:lnTo>
                    <a:pt x="128436" y="960209"/>
                  </a:lnTo>
                  <a:lnTo>
                    <a:pt x="729646" y="860554"/>
                  </a:lnTo>
                  <a:lnTo>
                    <a:pt x="638161" y="7947"/>
                  </a:lnTo>
                  <a:lnTo>
                    <a:pt x="7765" y="1101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 rot="-508449">
              <a:off x="10233518" y="3642677"/>
              <a:ext cx="320277" cy="38702"/>
            </a:xfrm>
            <a:custGeom>
              <a:avLst/>
              <a:gdLst/>
              <a:ahLst/>
              <a:cxnLst/>
              <a:rect l="l" t="t" r="r" b="b"/>
              <a:pathLst>
                <a:path w="319980" h="38666" extrusionOk="0">
                  <a:moveTo>
                    <a:pt x="0" y="0"/>
                  </a:moveTo>
                  <a:lnTo>
                    <a:pt x="319981" y="0"/>
                  </a:lnTo>
                  <a:lnTo>
                    <a:pt x="319981" y="38666"/>
                  </a:lnTo>
                  <a:lnTo>
                    <a:pt x="0" y="3866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 rot="-300787">
              <a:off x="9757356" y="2972610"/>
              <a:ext cx="154083" cy="39254"/>
            </a:xfrm>
            <a:custGeom>
              <a:avLst/>
              <a:gdLst/>
              <a:ahLst/>
              <a:cxnLst/>
              <a:rect l="l" t="t" r="r" b="b"/>
              <a:pathLst>
                <a:path w="153878" h="39202" extrusionOk="0">
                  <a:moveTo>
                    <a:pt x="1" y="0"/>
                  </a:moveTo>
                  <a:lnTo>
                    <a:pt x="153879" y="0"/>
                  </a:lnTo>
                  <a:lnTo>
                    <a:pt x="153879" y="39203"/>
                  </a:lnTo>
                  <a:lnTo>
                    <a:pt x="1" y="39203"/>
                  </a:lnTo>
                  <a:close/>
                </a:path>
              </a:pathLst>
            </a:custGeom>
            <a:solidFill>
              <a:srgbClr val="FCCE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9772432" y="3231832"/>
              <a:ext cx="199034" cy="126712"/>
            </a:xfrm>
            <a:custGeom>
              <a:avLst/>
              <a:gdLst/>
              <a:ahLst/>
              <a:cxnLst/>
              <a:rect l="l" t="t" r="r" b="b"/>
              <a:pathLst>
                <a:path w="199034" h="126712" extrusionOk="0">
                  <a:moveTo>
                    <a:pt x="5087" y="126712"/>
                  </a:moveTo>
                  <a:lnTo>
                    <a:pt x="199034" y="40541"/>
                  </a:lnTo>
                  <a:lnTo>
                    <a:pt x="193679" y="0"/>
                  </a:lnTo>
                  <a:lnTo>
                    <a:pt x="0" y="86082"/>
                  </a:lnTo>
                  <a:close/>
                </a:path>
              </a:pathLst>
            </a:custGeom>
            <a:solidFill>
              <a:srgbClr val="FCCE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9786177" y="3341131"/>
              <a:ext cx="204300" cy="162520"/>
            </a:xfrm>
            <a:custGeom>
              <a:avLst/>
              <a:gdLst/>
              <a:ahLst/>
              <a:cxnLst/>
              <a:rect l="l" t="t" r="r" b="b"/>
              <a:pathLst>
                <a:path w="204300" h="162520" extrusionOk="0">
                  <a:moveTo>
                    <a:pt x="9551" y="162520"/>
                  </a:moveTo>
                  <a:lnTo>
                    <a:pt x="204301" y="75992"/>
                  </a:lnTo>
                  <a:lnTo>
                    <a:pt x="194305" y="0"/>
                  </a:lnTo>
                  <a:lnTo>
                    <a:pt x="0" y="86350"/>
                  </a:lnTo>
                  <a:close/>
                </a:path>
              </a:pathLst>
            </a:custGeom>
            <a:solidFill>
              <a:srgbClr val="FCCE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 rot="-508449">
              <a:off x="10059281" y="2934061"/>
              <a:ext cx="510567" cy="102878"/>
            </a:xfrm>
            <a:custGeom>
              <a:avLst/>
              <a:gdLst/>
              <a:ahLst/>
              <a:cxnLst/>
              <a:rect l="l" t="t" r="r" b="b"/>
              <a:pathLst>
                <a:path w="510094" h="102783" extrusionOk="0">
                  <a:moveTo>
                    <a:pt x="0" y="0"/>
                  </a:moveTo>
                  <a:lnTo>
                    <a:pt x="510095" y="0"/>
                  </a:lnTo>
                  <a:lnTo>
                    <a:pt x="510095" y="102783"/>
                  </a:lnTo>
                  <a:lnTo>
                    <a:pt x="0" y="10278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9872179" y="3669708"/>
              <a:ext cx="103341" cy="123122"/>
            </a:xfrm>
            <a:custGeom>
              <a:avLst/>
              <a:gdLst/>
              <a:ahLst/>
              <a:cxnLst/>
              <a:rect l="l" t="t" r="r" b="b"/>
              <a:pathLst>
                <a:path w="103341" h="123122" extrusionOk="0">
                  <a:moveTo>
                    <a:pt x="103125" y="57632"/>
                  </a:moveTo>
                  <a:cubicBezTo>
                    <a:pt x="105714" y="91565"/>
                    <a:pt x="84739" y="120854"/>
                    <a:pt x="56357" y="122997"/>
                  </a:cubicBezTo>
                  <a:cubicBezTo>
                    <a:pt x="27974" y="125140"/>
                    <a:pt x="2805" y="99423"/>
                    <a:pt x="216" y="65490"/>
                  </a:cubicBezTo>
                  <a:cubicBezTo>
                    <a:pt x="-2373" y="31557"/>
                    <a:pt x="18603" y="2268"/>
                    <a:pt x="46985" y="125"/>
                  </a:cubicBezTo>
                  <a:cubicBezTo>
                    <a:pt x="75457" y="-2018"/>
                    <a:pt x="100537" y="23699"/>
                    <a:pt x="103125" y="57632"/>
                  </a:cubicBezTo>
                  <a:close/>
                </a:path>
              </a:pathLst>
            </a:custGeom>
            <a:solidFill>
              <a:srgbClr val="FFAE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2"/>
          <p:cNvGrpSpPr/>
          <p:nvPr/>
        </p:nvGrpSpPr>
        <p:grpSpPr>
          <a:xfrm rot="712587">
            <a:off x="6780557" y="665405"/>
            <a:ext cx="610221" cy="587788"/>
            <a:chOff x="8615888" y="2058918"/>
            <a:chExt cx="813900" cy="783979"/>
          </a:xfrm>
        </p:grpSpPr>
        <p:sp>
          <p:nvSpPr>
            <p:cNvPr id="126" name="Google Shape;126;p2"/>
            <p:cNvSpPr/>
            <p:nvPr/>
          </p:nvSpPr>
          <p:spPr>
            <a:xfrm>
              <a:off x="9003334" y="2058918"/>
              <a:ext cx="415655" cy="244583"/>
            </a:xfrm>
            <a:custGeom>
              <a:avLst/>
              <a:gdLst/>
              <a:ahLst/>
              <a:cxnLst/>
              <a:rect l="l" t="t" r="r" b="b"/>
              <a:pathLst>
                <a:path w="415655" h="244583" extrusionOk="0">
                  <a:moveTo>
                    <a:pt x="2" y="244584"/>
                  </a:moveTo>
                  <a:cubicBezTo>
                    <a:pt x="-177" y="212884"/>
                    <a:pt x="12319" y="181273"/>
                    <a:pt x="34097" y="158323"/>
                  </a:cubicBezTo>
                  <a:cubicBezTo>
                    <a:pt x="66674" y="124123"/>
                    <a:pt x="115050" y="111442"/>
                    <a:pt x="159408" y="95280"/>
                  </a:cubicBezTo>
                  <a:cubicBezTo>
                    <a:pt x="221529" y="72688"/>
                    <a:pt x="280168" y="40362"/>
                    <a:pt x="332560" y="0"/>
                  </a:cubicBezTo>
                  <a:cubicBezTo>
                    <a:pt x="362370" y="13573"/>
                    <a:pt x="390396" y="30986"/>
                    <a:pt x="415655" y="51792"/>
                  </a:cubicBezTo>
                  <a:cubicBezTo>
                    <a:pt x="362906" y="98673"/>
                    <a:pt x="303910" y="138589"/>
                    <a:pt x="240896" y="170289"/>
                  </a:cubicBezTo>
                </a:path>
              </a:pathLst>
            </a:custGeom>
            <a:solidFill>
              <a:srgbClr val="F3DE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8628919" y="2088028"/>
              <a:ext cx="372705" cy="236190"/>
            </a:xfrm>
            <a:custGeom>
              <a:avLst/>
              <a:gdLst/>
              <a:ahLst/>
              <a:cxnLst/>
              <a:rect l="l" t="t" r="r" b="b"/>
              <a:pathLst>
                <a:path w="372705" h="236190" extrusionOk="0">
                  <a:moveTo>
                    <a:pt x="0" y="37683"/>
                  </a:moveTo>
                  <a:cubicBezTo>
                    <a:pt x="17673" y="22324"/>
                    <a:pt x="37844" y="9555"/>
                    <a:pt x="59532" y="0"/>
                  </a:cubicBezTo>
                  <a:cubicBezTo>
                    <a:pt x="82024" y="21788"/>
                    <a:pt x="108978" y="39469"/>
                    <a:pt x="138343" y="51792"/>
                  </a:cubicBezTo>
                  <a:cubicBezTo>
                    <a:pt x="191806" y="74206"/>
                    <a:pt x="252319" y="78671"/>
                    <a:pt x="304622" y="103227"/>
                  </a:cubicBezTo>
                  <a:cubicBezTo>
                    <a:pt x="315153" y="108139"/>
                    <a:pt x="325328" y="113943"/>
                    <a:pt x="333808" y="121622"/>
                  </a:cubicBezTo>
                  <a:cubicBezTo>
                    <a:pt x="342019" y="129123"/>
                    <a:pt x="348535" y="138142"/>
                    <a:pt x="353979" y="147697"/>
                  </a:cubicBezTo>
                  <a:cubicBezTo>
                    <a:pt x="369509" y="174575"/>
                    <a:pt x="377542" y="206544"/>
                    <a:pt x="369598" y="236190"/>
                  </a:cubicBezTo>
                </a:path>
              </a:pathLst>
            </a:custGeom>
            <a:solidFill>
              <a:srgbClr val="F3DE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8615888" y="2076509"/>
              <a:ext cx="813900" cy="766388"/>
            </a:xfrm>
            <a:custGeom>
              <a:avLst/>
              <a:gdLst/>
              <a:ahLst/>
              <a:cxnLst/>
              <a:rect l="l" t="t" r="r" b="b"/>
              <a:pathLst>
                <a:path w="813900" h="766388" extrusionOk="0">
                  <a:moveTo>
                    <a:pt x="2945" y="29021"/>
                  </a:moveTo>
                  <a:lnTo>
                    <a:pt x="329434" y="201364"/>
                  </a:lnTo>
                  <a:cubicBezTo>
                    <a:pt x="329434" y="201364"/>
                    <a:pt x="379327" y="229850"/>
                    <a:pt x="457869" y="202883"/>
                  </a:cubicBezTo>
                  <a:lnTo>
                    <a:pt x="813901" y="0"/>
                  </a:lnTo>
                  <a:lnTo>
                    <a:pt x="806849" y="543818"/>
                  </a:lnTo>
                  <a:lnTo>
                    <a:pt x="455013" y="748665"/>
                  </a:lnTo>
                  <a:cubicBezTo>
                    <a:pt x="455013" y="748665"/>
                    <a:pt x="400747" y="790992"/>
                    <a:pt x="325507" y="744825"/>
                  </a:cubicBezTo>
                  <a:lnTo>
                    <a:pt x="0" y="609362"/>
                  </a:lnTo>
                  <a:lnTo>
                    <a:pt x="2945" y="290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8939699" y="2275016"/>
              <a:ext cx="129863" cy="567763"/>
            </a:xfrm>
            <a:custGeom>
              <a:avLst/>
              <a:gdLst/>
              <a:ahLst/>
              <a:cxnLst/>
              <a:rect l="l" t="t" r="r" b="b"/>
              <a:pathLst>
                <a:path w="129863" h="567763" extrusionOk="0">
                  <a:moveTo>
                    <a:pt x="129863" y="5715"/>
                  </a:moveTo>
                  <a:cubicBezTo>
                    <a:pt x="53731" y="30361"/>
                    <a:pt x="5534" y="2857"/>
                    <a:pt x="5534" y="2857"/>
                  </a:cubicBezTo>
                  <a:lnTo>
                    <a:pt x="0" y="0"/>
                  </a:lnTo>
                  <a:lnTo>
                    <a:pt x="0" y="545604"/>
                  </a:lnTo>
                  <a:lnTo>
                    <a:pt x="1606" y="546229"/>
                  </a:lnTo>
                  <a:cubicBezTo>
                    <a:pt x="70242" y="588377"/>
                    <a:pt x="121474" y="556677"/>
                    <a:pt x="129863" y="550872"/>
                  </a:cubicBezTo>
                  <a:lnTo>
                    <a:pt x="129863" y="57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8958531" y="2336095"/>
              <a:ext cx="88271" cy="38040"/>
            </a:xfrm>
            <a:custGeom>
              <a:avLst/>
              <a:gdLst/>
              <a:ahLst/>
              <a:cxnLst/>
              <a:rect l="l" t="t" r="r" b="b"/>
              <a:pathLst>
                <a:path w="88271" h="38040" extrusionOk="0">
                  <a:moveTo>
                    <a:pt x="0" y="0"/>
                  </a:moveTo>
                  <a:lnTo>
                    <a:pt x="88271" y="0"/>
                  </a:lnTo>
                  <a:lnTo>
                    <a:pt x="88271" y="38040"/>
                  </a:lnTo>
                  <a:lnTo>
                    <a:pt x="0" y="380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8958531" y="2749540"/>
              <a:ext cx="88271" cy="47505"/>
            </a:xfrm>
            <a:custGeom>
              <a:avLst/>
              <a:gdLst/>
              <a:ahLst/>
              <a:cxnLst/>
              <a:rect l="l" t="t" r="r" b="b"/>
              <a:pathLst>
                <a:path w="88271" h="47505" extrusionOk="0">
                  <a:moveTo>
                    <a:pt x="0" y="0"/>
                  </a:moveTo>
                  <a:lnTo>
                    <a:pt x="88271" y="0"/>
                  </a:lnTo>
                  <a:lnTo>
                    <a:pt x="88271" y="47506"/>
                  </a:lnTo>
                  <a:lnTo>
                    <a:pt x="0" y="4750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8964957" y="2625774"/>
              <a:ext cx="71581" cy="88404"/>
            </a:xfrm>
            <a:custGeom>
              <a:avLst/>
              <a:gdLst/>
              <a:ahLst/>
              <a:cxnLst/>
              <a:rect l="l" t="t" r="r" b="b"/>
              <a:pathLst>
                <a:path w="71581" h="88404" extrusionOk="0">
                  <a:moveTo>
                    <a:pt x="71581" y="44202"/>
                  </a:moveTo>
                  <a:cubicBezTo>
                    <a:pt x="71581" y="68669"/>
                    <a:pt x="55515" y="88404"/>
                    <a:pt x="35791" y="88404"/>
                  </a:cubicBezTo>
                  <a:cubicBezTo>
                    <a:pt x="16065" y="88404"/>
                    <a:pt x="0" y="68580"/>
                    <a:pt x="0" y="44202"/>
                  </a:cubicBezTo>
                  <a:cubicBezTo>
                    <a:pt x="0" y="19735"/>
                    <a:pt x="16065" y="0"/>
                    <a:pt x="35791" y="0"/>
                  </a:cubicBezTo>
                  <a:cubicBezTo>
                    <a:pt x="55515" y="0"/>
                    <a:pt x="71581" y="19735"/>
                    <a:pt x="71581" y="442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9091340" y="2123658"/>
              <a:ext cx="318009" cy="652135"/>
            </a:xfrm>
            <a:custGeom>
              <a:avLst/>
              <a:gdLst/>
              <a:ahLst/>
              <a:cxnLst/>
              <a:rect l="l" t="t" r="r" b="b"/>
              <a:pathLst>
                <a:path w="318009" h="652135" extrusionOk="0">
                  <a:moveTo>
                    <a:pt x="7676" y="652135"/>
                  </a:moveTo>
                  <a:lnTo>
                    <a:pt x="7676" y="649278"/>
                  </a:lnTo>
                  <a:lnTo>
                    <a:pt x="0" y="177165"/>
                  </a:lnTo>
                  <a:lnTo>
                    <a:pt x="893" y="176718"/>
                  </a:lnTo>
                  <a:lnTo>
                    <a:pt x="318010" y="0"/>
                  </a:lnTo>
                  <a:lnTo>
                    <a:pt x="308192" y="475059"/>
                  </a:lnTo>
                  <a:lnTo>
                    <a:pt x="307389" y="475506"/>
                  </a:lnTo>
                  <a:lnTo>
                    <a:pt x="7676" y="652135"/>
                  </a:lnTo>
                  <a:close/>
                  <a:moveTo>
                    <a:pt x="3392" y="179130"/>
                  </a:moveTo>
                  <a:lnTo>
                    <a:pt x="10979" y="646331"/>
                  </a:lnTo>
                  <a:lnTo>
                    <a:pt x="304800" y="473184"/>
                  </a:lnTo>
                  <a:lnTo>
                    <a:pt x="314529" y="5893"/>
                  </a:lnTo>
                  <a:lnTo>
                    <a:pt x="3392" y="179130"/>
                  </a:lnTo>
                  <a:close/>
                </a:path>
              </a:pathLst>
            </a:custGeom>
            <a:solidFill>
              <a:srgbClr val="5E77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8647483" y="2172146"/>
              <a:ext cx="261690" cy="603736"/>
            </a:xfrm>
            <a:custGeom>
              <a:avLst/>
              <a:gdLst/>
              <a:ahLst/>
              <a:cxnLst/>
              <a:rect l="l" t="t" r="r" b="b"/>
              <a:pathLst>
                <a:path w="261690" h="603736" extrusionOk="0">
                  <a:moveTo>
                    <a:pt x="261601" y="603736"/>
                  </a:moveTo>
                  <a:lnTo>
                    <a:pt x="982" y="489258"/>
                  </a:lnTo>
                  <a:lnTo>
                    <a:pt x="982" y="488186"/>
                  </a:lnTo>
                  <a:lnTo>
                    <a:pt x="0" y="0"/>
                  </a:lnTo>
                  <a:lnTo>
                    <a:pt x="261691" y="119390"/>
                  </a:lnTo>
                  <a:lnTo>
                    <a:pt x="261691" y="603736"/>
                  </a:lnTo>
                  <a:close/>
                  <a:moveTo>
                    <a:pt x="4284" y="487025"/>
                  </a:moveTo>
                  <a:lnTo>
                    <a:pt x="258210" y="598557"/>
                  </a:lnTo>
                  <a:lnTo>
                    <a:pt x="258210" y="121622"/>
                  </a:lnTo>
                  <a:lnTo>
                    <a:pt x="3302" y="5268"/>
                  </a:lnTo>
                  <a:lnTo>
                    <a:pt x="4284" y="487025"/>
                  </a:lnTo>
                  <a:close/>
                </a:path>
              </a:pathLst>
            </a:custGeom>
            <a:solidFill>
              <a:srgbClr val="5E77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2"/>
          <p:cNvGrpSpPr/>
          <p:nvPr/>
        </p:nvGrpSpPr>
        <p:grpSpPr>
          <a:xfrm rot="1436167">
            <a:off x="937710" y="3351506"/>
            <a:ext cx="610248" cy="587814"/>
            <a:chOff x="8615888" y="2058918"/>
            <a:chExt cx="813900" cy="783979"/>
          </a:xfrm>
        </p:grpSpPr>
        <p:sp>
          <p:nvSpPr>
            <p:cNvPr id="136" name="Google Shape;136;p2"/>
            <p:cNvSpPr/>
            <p:nvPr/>
          </p:nvSpPr>
          <p:spPr>
            <a:xfrm>
              <a:off x="9003334" y="2058918"/>
              <a:ext cx="415655" cy="244583"/>
            </a:xfrm>
            <a:custGeom>
              <a:avLst/>
              <a:gdLst/>
              <a:ahLst/>
              <a:cxnLst/>
              <a:rect l="l" t="t" r="r" b="b"/>
              <a:pathLst>
                <a:path w="415655" h="244583" extrusionOk="0">
                  <a:moveTo>
                    <a:pt x="2" y="244584"/>
                  </a:moveTo>
                  <a:cubicBezTo>
                    <a:pt x="-177" y="212884"/>
                    <a:pt x="12319" y="181273"/>
                    <a:pt x="34097" y="158323"/>
                  </a:cubicBezTo>
                  <a:cubicBezTo>
                    <a:pt x="66674" y="124123"/>
                    <a:pt x="115050" y="111442"/>
                    <a:pt x="159408" y="95280"/>
                  </a:cubicBezTo>
                  <a:cubicBezTo>
                    <a:pt x="221529" y="72688"/>
                    <a:pt x="280168" y="40362"/>
                    <a:pt x="332560" y="0"/>
                  </a:cubicBezTo>
                  <a:cubicBezTo>
                    <a:pt x="362370" y="13573"/>
                    <a:pt x="390396" y="30986"/>
                    <a:pt x="415655" y="51792"/>
                  </a:cubicBezTo>
                  <a:cubicBezTo>
                    <a:pt x="362906" y="98673"/>
                    <a:pt x="303910" y="138589"/>
                    <a:pt x="240896" y="170289"/>
                  </a:cubicBezTo>
                </a:path>
              </a:pathLst>
            </a:custGeom>
            <a:solidFill>
              <a:srgbClr val="F3DE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8628919" y="2088028"/>
              <a:ext cx="372705" cy="236190"/>
            </a:xfrm>
            <a:custGeom>
              <a:avLst/>
              <a:gdLst/>
              <a:ahLst/>
              <a:cxnLst/>
              <a:rect l="l" t="t" r="r" b="b"/>
              <a:pathLst>
                <a:path w="372705" h="236190" extrusionOk="0">
                  <a:moveTo>
                    <a:pt x="0" y="37683"/>
                  </a:moveTo>
                  <a:cubicBezTo>
                    <a:pt x="17673" y="22324"/>
                    <a:pt x="37844" y="9555"/>
                    <a:pt x="59532" y="0"/>
                  </a:cubicBezTo>
                  <a:cubicBezTo>
                    <a:pt x="82024" y="21788"/>
                    <a:pt x="108978" y="39469"/>
                    <a:pt x="138343" y="51792"/>
                  </a:cubicBezTo>
                  <a:cubicBezTo>
                    <a:pt x="191806" y="74206"/>
                    <a:pt x="252319" y="78671"/>
                    <a:pt x="304622" y="103227"/>
                  </a:cubicBezTo>
                  <a:cubicBezTo>
                    <a:pt x="315153" y="108139"/>
                    <a:pt x="325328" y="113943"/>
                    <a:pt x="333808" y="121622"/>
                  </a:cubicBezTo>
                  <a:cubicBezTo>
                    <a:pt x="342019" y="129123"/>
                    <a:pt x="348535" y="138142"/>
                    <a:pt x="353979" y="147697"/>
                  </a:cubicBezTo>
                  <a:cubicBezTo>
                    <a:pt x="369509" y="174575"/>
                    <a:pt x="377542" y="206544"/>
                    <a:pt x="369598" y="236190"/>
                  </a:cubicBezTo>
                </a:path>
              </a:pathLst>
            </a:custGeom>
            <a:solidFill>
              <a:srgbClr val="F3DE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8615888" y="2076509"/>
              <a:ext cx="813900" cy="766388"/>
            </a:xfrm>
            <a:custGeom>
              <a:avLst/>
              <a:gdLst/>
              <a:ahLst/>
              <a:cxnLst/>
              <a:rect l="l" t="t" r="r" b="b"/>
              <a:pathLst>
                <a:path w="813900" h="766388" extrusionOk="0">
                  <a:moveTo>
                    <a:pt x="2945" y="29021"/>
                  </a:moveTo>
                  <a:lnTo>
                    <a:pt x="329434" y="201364"/>
                  </a:lnTo>
                  <a:cubicBezTo>
                    <a:pt x="329434" y="201364"/>
                    <a:pt x="379327" y="229850"/>
                    <a:pt x="457869" y="202883"/>
                  </a:cubicBezTo>
                  <a:lnTo>
                    <a:pt x="813901" y="0"/>
                  </a:lnTo>
                  <a:lnTo>
                    <a:pt x="806849" y="543818"/>
                  </a:lnTo>
                  <a:lnTo>
                    <a:pt x="455013" y="748665"/>
                  </a:lnTo>
                  <a:cubicBezTo>
                    <a:pt x="455013" y="748665"/>
                    <a:pt x="400747" y="790992"/>
                    <a:pt x="325507" y="744825"/>
                  </a:cubicBezTo>
                  <a:lnTo>
                    <a:pt x="0" y="609362"/>
                  </a:lnTo>
                  <a:lnTo>
                    <a:pt x="2945" y="290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8939699" y="2275016"/>
              <a:ext cx="129863" cy="567763"/>
            </a:xfrm>
            <a:custGeom>
              <a:avLst/>
              <a:gdLst/>
              <a:ahLst/>
              <a:cxnLst/>
              <a:rect l="l" t="t" r="r" b="b"/>
              <a:pathLst>
                <a:path w="129863" h="567763" extrusionOk="0">
                  <a:moveTo>
                    <a:pt x="129863" y="5715"/>
                  </a:moveTo>
                  <a:cubicBezTo>
                    <a:pt x="53731" y="30361"/>
                    <a:pt x="5534" y="2857"/>
                    <a:pt x="5534" y="2857"/>
                  </a:cubicBezTo>
                  <a:lnTo>
                    <a:pt x="0" y="0"/>
                  </a:lnTo>
                  <a:lnTo>
                    <a:pt x="0" y="545604"/>
                  </a:lnTo>
                  <a:lnTo>
                    <a:pt x="1606" y="546229"/>
                  </a:lnTo>
                  <a:cubicBezTo>
                    <a:pt x="70242" y="588377"/>
                    <a:pt x="121474" y="556677"/>
                    <a:pt x="129863" y="550872"/>
                  </a:cubicBezTo>
                  <a:lnTo>
                    <a:pt x="129863" y="57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8958531" y="2336095"/>
              <a:ext cx="88271" cy="38040"/>
            </a:xfrm>
            <a:custGeom>
              <a:avLst/>
              <a:gdLst/>
              <a:ahLst/>
              <a:cxnLst/>
              <a:rect l="l" t="t" r="r" b="b"/>
              <a:pathLst>
                <a:path w="88271" h="38040" extrusionOk="0">
                  <a:moveTo>
                    <a:pt x="0" y="0"/>
                  </a:moveTo>
                  <a:lnTo>
                    <a:pt x="88271" y="0"/>
                  </a:lnTo>
                  <a:lnTo>
                    <a:pt x="88271" y="38040"/>
                  </a:lnTo>
                  <a:lnTo>
                    <a:pt x="0" y="380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8958531" y="2749540"/>
              <a:ext cx="88271" cy="47505"/>
            </a:xfrm>
            <a:custGeom>
              <a:avLst/>
              <a:gdLst/>
              <a:ahLst/>
              <a:cxnLst/>
              <a:rect l="l" t="t" r="r" b="b"/>
              <a:pathLst>
                <a:path w="88271" h="47505" extrusionOk="0">
                  <a:moveTo>
                    <a:pt x="0" y="0"/>
                  </a:moveTo>
                  <a:lnTo>
                    <a:pt x="88271" y="0"/>
                  </a:lnTo>
                  <a:lnTo>
                    <a:pt x="88271" y="47506"/>
                  </a:lnTo>
                  <a:lnTo>
                    <a:pt x="0" y="4750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8964957" y="2625774"/>
              <a:ext cx="71581" cy="88404"/>
            </a:xfrm>
            <a:custGeom>
              <a:avLst/>
              <a:gdLst/>
              <a:ahLst/>
              <a:cxnLst/>
              <a:rect l="l" t="t" r="r" b="b"/>
              <a:pathLst>
                <a:path w="71581" h="88404" extrusionOk="0">
                  <a:moveTo>
                    <a:pt x="71581" y="44202"/>
                  </a:moveTo>
                  <a:cubicBezTo>
                    <a:pt x="71581" y="68669"/>
                    <a:pt x="55515" y="88404"/>
                    <a:pt x="35791" y="88404"/>
                  </a:cubicBezTo>
                  <a:cubicBezTo>
                    <a:pt x="16065" y="88404"/>
                    <a:pt x="0" y="68580"/>
                    <a:pt x="0" y="44202"/>
                  </a:cubicBezTo>
                  <a:cubicBezTo>
                    <a:pt x="0" y="19735"/>
                    <a:pt x="16065" y="0"/>
                    <a:pt x="35791" y="0"/>
                  </a:cubicBezTo>
                  <a:cubicBezTo>
                    <a:pt x="55515" y="0"/>
                    <a:pt x="71581" y="19735"/>
                    <a:pt x="71581" y="442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9091340" y="2123658"/>
              <a:ext cx="318009" cy="652135"/>
            </a:xfrm>
            <a:custGeom>
              <a:avLst/>
              <a:gdLst/>
              <a:ahLst/>
              <a:cxnLst/>
              <a:rect l="l" t="t" r="r" b="b"/>
              <a:pathLst>
                <a:path w="318009" h="652135" extrusionOk="0">
                  <a:moveTo>
                    <a:pt x="7676" y="652135"/>
                  </a:moveTo>
                  <a:lnTo>
                    <a:pt x="7676" y="649278"/>
                  </a:lnTo>
                  <a:lnTo>
                    <a:pt x="0" y="177165"/>
                  </a:lnTo>
                  <a:lnTo>
                    <a:pt x="893" y="176718"/>
                  </a:lnTo>
                  <a:lnTo>
                    <a:pt x="318010" y="0"/>
                  </a:lnTo>
                  <a:lnTo>
                    <a:pt x="308192" y="475059"/>
                  </a:lnTo>
                  <a:lnTo>
                    <a:pt x="307389" y="475506"/>
                  </a:lnTo>
                  <a:lnTo>
                    <a:pt x="7676" y="652135"/>
                  </a:lnTo>
                  <a:close/>
                  <a:moveTo>
                    <a:pt x="3392" y="179130"/>
                  </a:moveTo>
                  <a:lnTo>
                    <a:pt x="10979" y="646331"/>
                  </a:lnTo>
                  <a:lnTo>
                    <a:pt x="304800" y="473184"/>
                  </a:lnTo>
                  <a:lnTo>
                    <a:pt x="314529" y="5893"/>
                  </a:lnTo>
                  <a:lnTo>
                    <a:pt x="3392" y="179130"/>
                  </a:lnTo>
                  <a:close/>
                </a:path>
              </a:pathLst>
            </a:custGeom>
            <a:solidFill>
              <a:srgbClr val="5E77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8647483" y="2172146"/>
              <a:ext cx="261690" cy="603736"/>
            </a:xfrm>
            <a:custGeom>
              <a:avLst/>
              <a:gdLst/>
              <a:ahLst/>
              <a:cxnLst/>
              <a:rect l="l" t="t" r="r" b="b"/>
              <a:pathLst>
                <a:path w="261690" h="603736" extrusionOk="0">
                  <a:moveTo>
                    <a:pt x="261601" y="603736"/>
                  </a:moveTo>
                  <a:lnTo>
                    <a:pt x="982" y="489258"/>
                  </a:lnTo>
                  <a:lnTo>
                    <a:pt x="982" y="488186"/>
                  </a:lnTo>
                  <a:lnTo>
                    <a:pt x="0" y="0"/>
                  </a:lnTo>
                  <a:lnTo>
                    <a:pt x="261691" y="119390"/>
                  </a:lnTo>
                  <a:lnTo>
                    <a:pt x="261691" y="603736"/>
                  </a:lnTo>
                  <a:close/>
                  <a:moveTo>
                    <a:pt x="4284" y="487025"/>
                  </a:moveTo>
                  <a:lnTo>
                    <a:pt x="258210" y="598557"/>
                  </a:lnTo>
                  <a:lnTo>
                    <a:pt x="258210" y="121622"/>
                  </a:lnTo>
                  <a:lnTo>
                    <a:pt x="3302" y="5268"/>
                  </a:lnTo>
                  <a:lnTo>
                    <a:pt x="4284" y="487025"/>
                  </a:lnTo>
                  <a:close/>
                </a:path>
              </a:pathLst>
            </a:custGeom>
            <a:solidFill>
              <a:srgbClr val="5E77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26"/>
          <p:cNvSpPr txBox="1">
            <a:spLocks noGrp="1"/>
          </p:cNvSpPr>
          <p:nvPr>
            <p:ph type="title"/>
          </p:nvPr>
        </p:nvSpPr>
        <p:spPr>
          <a:xfrm>
            <a:off x="2187903" y="2010140"/>
            <a:ext cx="4753800" cy="6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500"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5300"/>
            </a:lvl9pPr>
          </a:lstStyle>
          <a:p>
            <a:endParaRPr/>
          </a:p>
        </p:txBody>
      </p:sp>
      <p:sp>
        <p:nvSpPr>
          <p:cNvPr id="1316" name="Google Shape;1316;p26"/>
          <p:cNvSpPr txBox="1">
            <a:spLocks noGrp="1"/>
          </p:cNvSpPr>
          <p:nvPr>
            <p:ph type="subTitle" idx="1"/>
          </p:nvPr>
        </p:nvSpPr>
        <p:spPr>
          <a:xfrm>
            <a:off x="2187900" y="2635350"/>
            <a:ext cx="47538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rlow"/>
              <a:buNone/>
              <a:defRPr sz="1900" i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Barlow"/>
              <a:buNone/>
              <a:defRPr sz="2000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arlow"/>
              <a:buNone/>
              <a:defRPr sz="1800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grpSp>
        <p:nvGrpSpPr>
          <p:cNvPr id="1317" name="Google Shape;1317;p26"/>
          <p:cNvGrpSpPr/>
          <p:nvPr/>
        </p:nvGrpSpPr>
        <p:grpSpPr>
          <a:xfrm rot="5992989">
            <a:off x="-443696" y="-260084"/>
            <a:ext cx="1421381" cy="1561914"/>
            <a:chOff x="-124520" y="1013297"/>
            <a:chExt cx="1895610" cy="2083031"/>
          </a:xfrm>
        </p:grpSpPr>
        <p:sp>
          <p:nvSpPr>
            <p:cNvPr id="1318" name="Google Shape;1318;p26"/>
            <p:cNvSpPr/>
            <p:nvPr/>
          </p:nvSpPr>
          <p:spPr>
            <a:xfrm>
              <a:off x="116878" y="1586353"/>
              <a:ext cx="1654212" cy="1256443"/>
            </a:xfrm>
            <a:custGeom>
              <a:avLst/>
              <a:gdLst/>
              <a:ahLst/>
              <a:cxnLst/>
              <a:rect l="l" t="t" r="r" b="b"/>
              <a:pathLst>
                <a:path w="1654212" h="1256443" extrusionOk="0">
                  <a:moveTo>
                    <a:pt x="1640965" y="28580"/>
                  </a:moveTo>
                  <a:cubicBezTo>
                    <a:pt x="1631415" y="18400"/>
                    <a:pt x="1618920" y="12150"/>
                    <a:pt x="1605443" y="8310"/>
                  </a:cubicBezTo>
                  <a:cubicBezTo>
                    <a:pt x="1595982" y="5542"/>
                    <a:pt x="1585896" y="4024"/>
                    <a:pt x="1576078" y="2863"/>
                  </a:cubicBezTo>
                  <a:cubicBezTo>
                    <a:pt x="1488164" y="-6692"/>
                    <a:pt x="1394269" y="8578"/>
                    <a:pt x="1307158" y="35188"/>
                  </a:cubicBezTo>
                  <a:cubicBezTo>
                    <a:pt x="1302963" y="36349"/>
                    <a:pt x="1298857" y="37599"/>
                    <a:pt x="1294752" y="38939"/>
                  </a:cubicBezTo>
                  <a:cubicBezTo>
                    <a:pt x="1271367" y="46350"/>
                    <a:pt x="1248697" y="54476"/>
                    <a:pt x="1226741" y="63227"/>
                  </a:cubicBezTo>
                  <a:cubicBezTo>
                    <a:pt x="1192914" y="76622"/>
                    <a:pt x="1159444" y="91356"/>
                    <a:pt x="1126509" y="107251"/>
                  </a:cubicBezTo>
                  <a:cubicBezTo>
                    <a:pt x="1124189" y="108322"/>
                    <a:pt x="1121868" y="109394"/>
                    <a:pt x="1119637" y="110555"/>
                  </a:cubicBezTo>
                  <a:cubicBezTo>
                    <a:pt x="991112" y="173063"/>
                    <a:pt x="869817" y="252715"/>
                    <a:pt x="756287" y="341209"/>
                  </a:cubicBezTo>
                  <a:cubicBezTo>
                    <a:pt x="752895" y="343798"/>
                    <a:pt x="749593" y="346388"/>
                    <a:pt x="746290" y="349067"/>
                  </a:cubicBezTo>
                  <a:cubicBezTo>
                    <a:pt x="683188" y="398626"/>
                    <a:pt x="622496" y="450865"/>
                    <a:pt x="564571" y="504175"/>
                  </a:cubicBezTo>
                  <a:cubicBezTo>
                    <a:pt x="556806" y="511319"/>
                    <a:pt x="549041" y="518552"/>
                    <a:pt x="541186" y="526053"/>
                  </a:cubicBezTo>
                  <a:cubicBezTo>
                    <a:pt x="538776" y="528196"/>
                    <a:pt x="536367" y="530339"/>
                    <a:pt x="533957" y="532750"/>
                  </a:cubicBezTo>
                  <a:cubicBezTo>
                    <a:pt x="432565" y="628387"/>
                    <a:pt x="337689" y="731079"/>
                    <a:pt x="248703" y="838235"/>
                  </a:cubicBezTo>
                  <a:cubicBezTo>
                    <a:pt x="199792" y="897082"/>
                    <a:pt x="152577" y="957268"/>
                    <a:pt x="106701" y="1018525"/>
                  </a:cubicBezTo>
                  <a:cubicBezTo>
                    <a:pt x="95277" y="1033884"/>
                    <a:pt x="77337" y="1055852"/>
                    <a:pt x="59486" y="1080855"/>
                  </a:cubicBezTo>
                  <a:cubicBezTo>
                    <a:pt x="59486" y="1080944"/>
                    <a:pt x="59397" y="1080944"/>
                    <a:pt x="59308" y="1081033"/>
                  </a:cubicBezTo>
                  <a:cubicBezTo>
                    <a:pt x="38601" y="1110233"/>
                    <a:pt x="17626" y="1143095"/>
                    <a:pt x="7184" y="1173723"/>
                  </a:cubicBezTo>
                  <a:cubicBezTo>
                    <a:pt x="222" y="1193637"/>
                    <a:pt x="-2277" y="1212478"/>
                    <a:pt x="2364" y="1228641"/>
                  </a:cubicBezTo>
                  <a:cubicBezTo>
                    <a:pt x="25302" y="1309455"/>
                    <a:pt x="109290" y="1191672"/>
                    <a:pt x="133120" y="1158543"/>
                  </a:cubicBezTo>
                  <a:cubicBezTo>
                    <a:pt x="240403" y="1008346"/>
                    <a:pt x="370266" y="879758"/>
                    <a:pt x="516731" y="771709"/>
                  </a:cubicBezTo>
                  <a:cubicBezTo>
                    <a:pt x="517980" y="770637"/>
                    <a:pt x="519319" y="769744"/>
                    <a:pt x="520747" y="768762"/>
                  </a:cubicBezTo>
                  <a:cubicBezTo>
                    <a:pt x="589294" y="718309"/>
                    <a:pt x="661589" y="672589"/>
                    <a:pt x="736740" y="631066"/>
                  </a:cubicBezTo>
                  <a:cubicBezTo>
                    <a:pt x="737544" y="630530"/>
                    <a:pt x="738436" y="629995"/>
                    <a:pt x="739239" y="629548"/>
                  </a:cubicBezTo>
                  <a:cubicBezTo>
                    <a:pt x="741560" y="628298"/>
                    <a:pt x="743791" y="627048"/>
                    <a:pt x="746112" y="625887"/>
                  </a:cubicBezTo>
                  <a:cubicBezTo>
                    <a:pt x="847057" y="570612"/>
                    <a:pt x="951305" y="520338"/>
                    <a:pt x="1054928" y="468814"/>
                  </a:cubicBezTo>
                  <a:cubicBezTo>
                    <a:pt x="1057784" y="467474"/>
                    <a:pt x="1060730" y="466046"/>
                    <a:pt x="1063675" y="464528"/>
                  </a:cubicBezTo>
                  <a:cubicBezTo>
                    <a:pt x="1116602" y="438364"/>
                    <a:pt x="1169351" y="411753"/>
                    <a:pt x="1221475" y="384339"/>
                  </a:cubicBezTo>
                  <a:cubicBezTo>
                    <a:pt x="1226295" y="381749"/>
                    <a:pt x="1231293" y="379160"/>
                    <a:pt x="1236112" y="376570"/>
                  </a:cubicBezTo>
                  <a:cubicBezTo>
                    <a:pt x="1333934" y="324331"/>
                    <a:pt x="1429257" y="268164"/>
                    <a:pt x="1519224" y="202888"/>
                  </a:cubicBezTo>
                  <a:cubicBezTo>
                    <a:pt x="1558228" y="174759"/>
                    <a:pt x="1697284" y="88945"/>
                    <a:pt x="1640965" y="28580"/>
                  </a:cubicBezTo>
                  <a:close/>
                </a:path>
              </a:pathLst>
            </a:custGeom>
            <a:solidFill>
              <a:srgbClr val="1F86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-124520" y="1013297"/>
              <a:ext cx="1786539" cy="2083031"/>
            </a:xfrm>
            <a:custGeom>
              <a:avLst/>
              <a:gdLst/>
              <a:ahLst/>
              <a:cxnLst/>
              <a:rect l="l" t="t" r="r" b="b"/>
              <a:pathLst>
                <a:path w="1786539" h="2083031" extrusionOk="0">
                  <a:moveTo>
                    <a:pt x="1632634" y="1472"/>
                  </a:moveTo>
                  <a:cubicBezTo>
                    <a:pt x="1504020" y="18081"/>
                    <a:pt x="1380583" y="98627"/>
                    <a:pt x="1271604" y="165600"/>
                  </a:cubicBezTo>
                  <a:cubicBezTo>
                    <a:pt x="1269998" y="166582"/>
                    <a:pt x="1268570" y="167475"/>
                    <a:pt x="1266963" y="168547"/>
                  </a:cubicBezTo>
                  <a:cubicBezTo>
                    <a:pt x="1262411" y="171315"/>
                    <a:pt x="1258038" y="173994"/>
                    <a:pt x="1253486" y="176851"/>
                  </a:cubicBezTo>
                  <a:cubicBezTo>
                    <a:pt x="1166732" y="231144"/>
                    <a:pt x="1083458" y="291062"/>
                    <a:pt x="1004291" y="355981"/>
                  </a:cubicBezTo>
                  <a:cubicBezTo>
                    <a:pt x="1000899" y="358749"/>
                    <a:pt x="997686" y="361338"/>
                    <a:pt x="994384" y="364196"/>
                  </a:cubicBezTo>
                  <a:cubicBezTo>
                    <a:pt x="976711" y="378751"/>
                    <a:pt x="959218" y="393575"/>
                    <a:pt x="941992" y="408576"/>
                  </a:cubicBezTo>
                  <a:cubicBezTo>
                    <a:pt x="853542" y="485908"/>
                    <a:pt x="770715" y="569757"/>
                    <a:pt x="694314" y="659054"/>
                  </a:cubicBezTo>
                  <a:cubicBezTo>
                    <a:pt x="691993" y="661554"/>
                    <a:pt x="689941" y="664233"/>
                    <a:pt x="687709" y="666734"/>
                  </a:cubicBezTo>
                  <a:cubicBezTo>
                    <a:pt x="588995" y="782998"/>
                    <a:pt x="501170" y="908639"/>
                    <a:pt x="426286" y="1041513"/>
                  </a:cubicBezTo>
                  <a:cubicBezTo>
                    <a:pt x="342031" y="1191085"/>
                    <a:pt x="258579" y="1340300"/>
                    <a:pt x="184142" y="1495766"/>
                  </a:cubicBezTo>
                  <a:cubicBezTo>
                    <a:pt x="98548" y="1674717"/>
                    <a:pt x="7064" y="1860722"/>
                    <a:pt x="13" y="2062355"/>
                  </a:cubicBezTo>
                  <a:cubicBezTo>
                    <a:pt x="-791" y="2085661"/>
                    <a:pt x="37142" y="2091644"/>
                    <a:pt x="41426" y="2067891"/>
                  </a:cubicBezTo>
                  <a:cubicBezTo>
                    <a:pt x="51065" y="2014313"/>
                    <a:pt x="63918" y="1961806"/>
                    <a:pt x="79270" y="1910193"/>
                  </a:cubicBezTo>
                  <a:cubicBezTo>
                    <a:pt x="82572" y="1898941"/>
                    <a:pt x="85963" y="1887779"/>
                    <a:pt x="89534" y="1876528"/>
                  </a:cubicBezTo>
                  <a:cubicBezTo>
                    <a:pt x="96495" y="1855097"/>
                    <a:pt x="103725" y="1833665"/>
                    <a:pt x="111401" y="1812413"/>
                  </a:cubicBezTo>
                  <a:cubicBezTo>
                    <a:pt x="112115" y="1812055"/>
                    <a:pt x="112829" y="1811430"/>
                    <a:pt x="113543" y="1810895"/>
                  </a:cubicBezTo>
                  <a:lnTo>
                    <a:pt x="113900" y="1811252"/>
                  </a:lnTo>
                  <a:cubicBezTo>
                    <a:pt x="125324" y="1797589"/>
                    <a:pt x="137106" y="1784284"/>
                    <a:pt x="149333" y="1771336"/>
                  </a:cubicBezTo>
                  <a:cubicBezTo>
                    <a:pt x="169594" y="1754102"/>
                    <a:pt x="189230" y="1735796"/>
                    <a:pt x="207526" y="1715972"/>
                  </a:cubicBezTo>
                  <a:cubicBezTo>
                    <a:pt x="213596" y="1709364"/>
                    <a:pt x="210829" y="1701774"/>
                    <a:pt x="205027" y="1698470"/>
                  </a:cubicBezTo>
                  <a:cubicBezTo>
                    <a:pt x="206366" y="1697220"/>
                    <a:pt x="207794" y="1696059"/>
                    <a:pt x="209044" y="1694809"/>
                  </a:cubicBezTo>
                  <a:cubicBezTo>
                    <a:pt x="210829" y="1697130"/>
                    <a:pt x="214310" y="1698291"/>
                    <a:pt x="216363" y="1695612"/>
                  </a:cubicBezTo>
                  <a:cubicBezTo>
                    <a:pt x="222432" y="1687754"/>
                    <a:pt x="228590" y="1679807"/>
                    <a:pt x="234659" y="1671949"/>
                  </a:cubicBezTo>
                  <a:cubicBezTo>
                    <a:pt x="236445" y="1670252"/>
                    <a:pt x="238230" y="1668645"/>
                    <a:pt x="239925" y="1667037"/>
                  </a:cubicBezTo>
                  <a:cubicBezTo>
                    <a:pt x="241532" y="1665430"/>
                    <a:pt x="242425" y="1663466"/>
                    <a:pt x="242782" y="1661501"/>
                  </a:cubicBezTo>
                  <a:cubicBezTo>
                    <a:pt x="435569" y="1411738"/>
                    <a:pt x="622822" y="1156527"/>
                    <a:pt x="846402" y="933553"/>
                  </a:cubicBezTo>
                  <a:cubicBezTo>
                    <a:pt x="849704" y="930160"/>
                    <a:pt x="853006" y="926945"/>
                    <a:pt x="856398" y="923641"/>
                  </a:cubicBezTo>
                  <a:cubicBezTo>
                    <a:pt x="872910" y="907210"/>
                    <a:pt x="889779" y="890869"/>
                    <a:pt x="906737" y="874885"/>
                  </a:cubicBezTo>
                  <a:cubicBezTo>
                    <a:pt x="997954" y="788981"/>
                    <a:pt x="1095418" y="711918"/>
                    <a:pt x="1196542" y="639498"/>
                  </a:cubicBezTo>
                  <a:cubicBezTo>
                    <a:pt x="1204843" y="633426"/>
                    <a:pt x="1213233" y="627354"/>
                    <a:pt x="1221801" y="621460"/>
                  </a:cubicBezTo>
                  <a:cubicBezTo>
                    <a:pt x="1268480" y="588420"/>
                    <a:pt x="1316052" y="556274"/>
                    <a:pt x="1363981" y="524752"/>
                  </a:cubicBezTo>
                  <a:cubicBezTo>
                    <a:pt x="1394506" y="504660"/>
                    <a:pt x="1425120" y="484657"/>
                    <a:pt x="1455555" y="464566"/>
                  </a:cubicBezTo>
                  <a:cubicBezTo>
                    <a:pt x="1461892" y="460458"/>
                    <a:pt x="1468140" y="456261"/>
                    <a:pt x="1474477" y="452153"/>
                  </a:cubicBezTo>
                  <a:cubicBezTo>
                    <a:pt x="1516515" y="424471"/>
                    <a:pt x="1558464" y="396700"/>
                    <a:pt x="1600057" y="368125"/>
                  </a:cubicBezTo>
                  <a:cubicBezTo>
                    <a:pt x="1657982" y="328299"/>
                    <a:pt x="1723761" y="288115"/>
                    <a:pt x="1761069" y="226411"/>
                  </a:cubicBezTo>
                  <a:cubicBezTo>
                    <a:pt x="1824439" y="121933"/>
                    <a:pt x="1765086" y="-15762"/>
                    <a:pt x="1632634" y="14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35314" y="1091034"/>
              <a:ext cx="792311" cy="1293567"/>
            </a:xfrm>
            <a:custGeom>
              <a:avLst/>
              <a:gdLst/>
              <a:ahLst/>
              <a:cxnLst/>
              <a:rect l="l" t="t" r="r" b="b"/>
              <a:pathLst>
                <a:path w="792311" h="1293567" extrusionOk="0">
                  <a:moveTo>
                    <a:pt x="761628" y="39196"/>
                  </a:moveTo>
                  <a:cubicBezTo>
                    <a:pt x="704774" y="-28759"/>
                    <a:pt x="604275" y="4906"/>
                    <a:pt x="538674" y="40982"/>
                  </a:cubicBezTo>
                  <a:cubicBezTo>
                    <a:pt x="471198" y="78040"/>
                    <a:pt x="415861" y="132333"/>
                    <a:pt x="368824" y="192787"/>
                  </a:cubicBezTo>
                  <a:cubicBezTo>
                    <a:pt x="364719" y="197966"/>
                    <a:pt x="360792" y="203145"/>
                    <a:pt x="356954" y="208325"/>
                  </a:cubicBezTo>
                  <a:cubicBezTo>
                    <a:pt x="349278" y="218504"/>
                    <a:pt x="341781" y="228952"/>
                    <a:pt x="334551" y="239489"/>
                  </a:cubicBezTo>
                  <a:cubicBezTo>
                    <a:pt x="318575" y="262617"/>
                    <a:pt x="303045" y="286191"/>
                    <a:pt x="287961" y="310212"/>
                  </a:cubicBezTo>
                  <a:cubicBezTo>
                    <a:pt x="286087" y="313070"/>
                    <a:pt x="284302" y="315927"/>
                    <a:pt x="282695" y="318695"/>
                  </a:cubicBezTo>
                  <a:cubicBezTo>
                    <a:pt x="237711" y="390401"/>
                    <a:pt x="196744" y="465321"/>
                    <a:pt x="160775" y="540866"/>
                  </a:cubicBezTo>
                  <a:cubicBezTo>
                    <a:pt x="147833" y="567923"/>
                    <a:pt x="135606" y="595427"/>
                    <a:pt x="124092" y="623287"/>
                  </a:cubicBezTo>
                  <a:cubicBezTo>
                    <a:pt x="122932" y="626055"/>
                    <a:pt x="121771" y="628734"/>
                    <a:pt x="120700" y="631592"/>
                  </a:cubicBezTo>
                  <a:cubicBezTo>
                    <a:pt x="74199" y="745267"/>
                    <a:pt x="39480" y="865014"/>
                    <a:pt x="19576" y="986815"/>
                  </a:cubicBezTo>
                  <a:cubicBezTo>
                    <a:pt x="16185" y="1007442"/>
                    <a:pt x="13150" y="1028159"/>
                    <a:pt x="10740" y="1048876"/>
                  </a:cubicBezTo>
                  <a:cubicBezTo>
                    <a:pt x="1726" y="1122457"/>
                    <a:pt x="-1755" y="1196484"/>
                    <a:pt x="833" y="1269975"/>
                  </a:cubicBezTo>
                  <a:cubicBezTo>
                    <a:pt x="2975" y="1328465"/>
                    <a:pt x="56527" y="1262206"/>
                    <a:pt x="66524" y="1242472"/>
                  </a:cubicBezTo>
                  <a:cubicBezTo>
                    <a:pt x="134267" y="1108526"/>
                    <a:pt x="196387" y="972170"/>
                    <a:pt x="274573" y="844297"/>
                  </a:cubicBezTo>
                  <a:cubicBezTo>
                    <a:pt x="277518" y="839386"/>
                    <a:pt x="280553" y="834474"/>
                    <a:pt x="283588" y="829652"/>
                  </a:cubicBezTo>
                  <a:cubicBezTo>
                    <a:pt x="294209" y="812507"/>
                    <a:pt x="305276" y="795541"/>
                    <a:pt x="316611" y="778664"/>
                  </a:cubicBezTo>
                  <a:cubicBezTo>
                    <a:pt x="349992" y="729372"/>
                    <a:pt x="385069" y="681509"/>
                    <a:pt x="421662" y="634717"/>
                  </a:cubicBezTo>
                  <a:cubicBezTo>
                    <a:pt x="424786" y="630610"/>
                    <a:pt x="427999" y="626502"/>
                    <a:pt x="431213" y="622394"/>
                  </a:cubicBezTo>
                  <a:cubicBezTo>
                    <a:pt x="500295" y="534615"/>
                    <a:pt x="573929" y="450319"/>
                    <a:pt x="648901" y="367541"/>
                  </a:cubicBezTo>
                  <a:cubicBezTo>
                    <a:pt x="686834" y="325661"/>
                    <a:pt x="741993" y="266010"/>
                    <a:pt x="771625" y="202788"/>
                  </a:cubicBezTo>
                  <a:lnTo>
                    <a:pt x="771625" y="202699"/>
                  </a:lnTo>
                  <a:cubicBezTo>
                    <a:pt x="773231" y="199573"/>
                    <a:pt x="774570" y="196359"/>
                    <a:pt x="775909" y="193233"/>
                  </a:cubicBezTo>
                  <a:cubicBezTo>
                    <a:pt x="798222" y="141084"/>
                    <a:pt x="801614" y="86881"/>
                    <a:pt x="761628" y="39196"/>
                  </a:cubicBezTo>
                  <a:close/>
                </a:path>
              </a:pathLst>
            </a:custGeom>
            <a:solidFill>
              <a:srgbClr val="1F86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124151" y="1621452"/>
              <a:ext cx="1511203" cy="1138535"/>
            </a:xfrm>
            <a:custGeom>
              <a:avLst/>
              <a:gdLst/>
              <a:ahLst/>
              <a:cxnLst/>
              <a:rect l="l" t="t" r="r" b="b"/>
              <a:pathLst>
                <a:path w="1511203" h="1138535" extrusionOk="0">
                  <a:moveTo>
                    <a:pt x="1510701" y="39826"/>
                  </a:moveTo>
                  <a:cubicBezTo>
                    <a:pt x="1351206" y="123408"/>
                    <a:pt x="1190103" y="203061"/>
                    <a:pt x="1032304" y="288875"/>
                  </a:cubicBezTo>
                  <a:cubicBezTo>
                    <a:pt x="1098530" y="295841"/>
                    <a:pt x="1164042" y="320844"/>
                    <a:pt x="1228839" y="341471"/>
                  </a:cubicBezTo>
                  <a:cubicBezTo>
                    <a:pt x="1224020" y="344061"/>
                    <a:pt x="1219022" y="346650"/>
                    <a:pt x="1214202" y="349240"/>
                  </a:cubicBezTo>
                  <a:cubicBezTo>
                    <a:pt x="1149850" y="334595"/>
                    <a:pt x="1086391" y="308610"/>
                    <a:pt x="1022932" y="293965"/>
                  </a:cubicBezTo>
                  <a:cubicBezTo>
                    <a:pt x="985089" y="314593"/>
                    <a:pt x="947335" y="335399"/>
                    <a:pt x="910027" y="357009"/>
                  </a:cubicBezTo>
                  <a:cubicBezTo>
                    <a:pt x="932697" y="361563"/>
                    <a:pt x="954385" y="378083"/>
                    <a:pt x="973753" y="389334"/>
                  </a:cubicBezTo>
                  <a:cubicBezTo>
                    <a:pt x="1000529" y="404872"/>
                    <a:pt x="1027305" y="419874"/>
                    <a:pt x="1056402" y="429429"/>
                  </a:cubicBezTo>
                  <a:cubicBezTo>
                    <a:pt x="1053457" y="431036"/>
                    <a:pt x="1050511" y="432375"/>
                    <a:pt x="1047655" y="433715"/>
                  </a:cubicBezTo>
                  <a:cubicBezTo>
                    <a:pt x="1026324" y="429161"/>
                    <a:pt x="1006599" y="420410"/>
                    <a:pt x="986695" y="409605"/>
                  </a:cubicBezTo>
                  <a:cubicBezTo>
                    <a:pt x="960008" y="395228"/>
                    <a:pt x="925110" y="381387"/>
                    <a:pt x="901637" y="361831"/>
                  </a:cubicBezTo>
                  <a:cubicBezTo>
                    <a:pt x="803101" y="418892"/>
                    <a:pt x="706440" y="479435"/>
                    <a:pt x="613259" y="546229"/>
                  </a:cubicBezTo>
                  <a:cubicBezTo>
                    <a:pt x="655655" y="557480"/>
                    <a:pt x="698853" y="571411"/>
                    <a:pt x="738839" y="590788"/>
                  </a:cubicBezTo>
                  <a:cubicBezTo>
                    <a:pt x="736518" y="591949"/>
                    <a:pt x="734287" y="593199"/>
                    <a:pt x="731966" y="594449"/>
                  </a:cubicBezTo>
                  <a:cubicBezTo>
                    <a:pt x="731163" y="594896"/>
                    <a:pt x="730271" y="595432"/>
                    <a:pt x="729467" y="595967"/>
                  </a:cubicBezTo>
                  <a:cubicBezTo>
                    <a:pt x="687697" y="580519"/>
                    <a:pt x="646283" y="565249"/>
                    <a:pt x="602817" y="553998"/>
                  </a:cubicBezTo>
                  <a:cubicBezTo>
                    <a:pt x="538108" y="600879"/>
                    <a:pt x="476077" y="650706"/>
                    <a:pt x="416188" y="702945"/>
                  </a:cubicBezTo>
                  <a:cubicBezTo>
                    <a:pt x="449123" y="712321"/>
                    <a:pt x="481254" y="722858"/>
                    <a:pt x="513474" y="733663"/>
                  </a:cubicBezTo>
                  <a:cubicBezTo>
                    <a:pt x="512135" y="734645"/>
                    <a:pt x="510707" y="735538"/>
                    <a:pt x="509458" y="736610"/>
                  </a:cubicBezTo>
                  <a:cubicBezTo>
                    <a:pt x="475631" y="727680"/>
                    <a:pt x="441625" y="719286"/>
                    <a:pt x="407888" y="710178"/>
                  </a:cubicBezTo>
                  <a:cubicBezTo>
                    <a:pt x="337645" y="771882"/>
                    <a:pt x="270527" y="837158"/>
                    <a:pt x="206443" y="905649"/>
                  </a:cubicBezTo>
                  <a:cubicBezTo>
                    <a:pt x="136647" y="980301"/>
                    <a:pt x="69975" y="1061383"/>
                    <a:pt x="0" y="1138535"/>
                  </a:cubicBezTo>
                  <a:cubicBezTo>
                    <a:pt x="10532" y="1107906"/>
                    <a:pt x="31417" y="1074956"/>
                    <a:pt x="52124" y="1045845"/>
                  </a:cubicBezTo>
                  <a:cubicBezTo>
                    <a:pt x="52213" y="1045756"/>
                    <a:pt x="52302" y="1045756"/>
                    <a:pt x="52302" y="1045666"/>
                  </a:cubicBezTo>
                  <a:cubicBezTo>
                    <a:pt x="103534" y="989677"/>
                    <a:pt x="154497" y="933688"/>
                    <a:pt x="207335" y="879217"/>
                  </a:cubicBezTo>
                  <a:cubicBezTo>
                    <a:pt x="312565" y="770453"/>
                    <a:pt x="425024" y="670352"/>
                    <a:pt x="545784" y="579447"/>
                  </a:cubicBezTo>
                  <a:cubicBezTo>
                    <a:pt x="545605" y="579269"/>
                    <a:pt x="545338" y="579090"/>
                    <a:pt x="545248" y="578822"/>
                  </a:cubicBezTo>
                  <a:cubicBezTo>
                    <a:pt x="539268" y="552658"/>
                    <a:pt x="530968" y="525066"/>
                    <a:pt x="526862" y="497562"/>
                  </a:cubicBezTo>
                  <a:cubicBezTo>
                    <a:pt x="529272" y="495151"/>
                    <a:pt x="531682" y="492919"/>
                    <a:pt x="534092" y="490865"/>
                  </a:cubicBezTo>
                  <a:cubicBezTo>
                    <a:pt x="541232" y="519083"/>
                    <a:pt x="553103" y="547211"/>
                    <a:pt x="551228" y="575518"/>
                  </a:cubicBezTo>
                  <a:cubicBezTo>
                    <a:pt x="563813" y="566053"/>
                    <a:pt x="576487" y="556587"/>
                    <a:pt x="589340" y="547301"/>
                  </a:cubicBezTo>
                  <a:cubicBezTo>
                    <a:pt x="643873" y="507831"/>
                    <a:pt x="699835" y="470148"/>
                    <a:pt x="756779" y="433626"/>
                  </a:cubicBezTo>
                  <a:cubicBezTo>
                    <a:pt x="742498" y="398086"/>
                    <a:pt x="739196" y="354955"/>
                    <a:pt x="739196" y="313878"/>
                  </a:cubicBezTo>
                  <a:cubicBezTo>
                    <a:pt x="742498" y="311110"/>
                    <a:pt x="745801" y="308610"/>
                    <a:pt x="749192" y="306020"/>
                  </a:cubicBezTo>
                  <a:cubicBezTo>
                    <a:pt x="750531" y="318433"/>
                    <a:pt x="751781" y="330845"/>
                    <a:pt x="753209" y="343257"/>
                  </a:cubicBezTo>
                  <a:cubicBezTo>
                    <a:pt x="756332" y="371475"/>
                    <a:pt x="763205" y="399782"/>
                    <a:pt x="765436" y="428089"/>
                  </a:cubicBezTo>
                  <a:cubicBezTo>
                    <a:pt x="885571" y="351473"/>
                    <a:pt x="1009901" y="280928"/>
                    <a:pt x="1136819" y="215384"/>
                  </a:cubicBezTo>
                  <a:cubicBezTo>
                    <a:pt x="1123431" y="171182"/>
                    <a:pt x="1115220" y="122694"/>
                    <a:pt x="1112542" y="75367"/>
                  </a:cubicBezTo>
                  <a:cubicBezTo>
                    <a:pt x="1114774" y="74206"/>
                    <a:pt x="1117094" y="73134"/>
                    <a:pt x="1119415" y="72063"/>
                  </a:cubicBezTo>
                  <a:cubicBezTo>
                    <a:pt x="1126466" y="119033"/>
                    <a:pt x="1134588" y="165467"/>
                    <a:pt x="1143067" y="212169"/>
                  </a:cubicBezTo>
                  <a:cubicBezTo>
                    <a:pt x="1192156" y="186898"/>
                    <a:pt x="1241513" y="162163"/>
                    <a:pt x="1291227" y="138410"/>
                  </a:cubicBezTo>
                  <a:cubicBezTo>
                    <a:pt x="1285426" y="93672"/>
                    <a:pt x="1287568" y="48756"/>
                    <a:pt x="1287657" y="3750"/>
                  </a:cubicBezTo>
                  <a:cubicBezTo>
                    <a:pt x="1291763" y="2411"/>
                    <a:pt x="1295869" y="1161"/>
                    <a:pt x="1300064" y="0"/>
                  </a:cubicBezTo>
                  <a:cubicBezTo>
                    <a:pt x="1301045" y="44381"/>
                    <a:pt x="1298992" y="88940"/>
                    <a:pt x="1301849" y="133320"/>
                  </a:cubicBezTo>
                  <a:cubicBezTo>
                    <a:pt x="1370841" y="100370"/>
                    <a:pt x="1440280" y="68669"/>
                    <a:pt x="1509720" y="38130"/>
                  </a:cubicBezTo>
                  <a:cubicBezTo>
                    <a:pt x="1510791" y="37683"/>
                    <a:pt x="1511862" y="39201"/>
                    <a:pt x="1510701" y="39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-8335" y="1171732"/>
              <a:ext cx="1637962" cy="1569377"/>
            </a:xfrm>
            <a:custGeom>
              <a:avLst/>
              <a:gdLst/>
              <a:ahLst/>
              <a:cxnLst/>
              <a:rect l="l" t="t" r="r" b="b"/>
              <a:pathLst>
                <a:path w="1637962" h="1569377" extrusionOk="0">
                  <a:moveTo>
                    <a:pt x="1636137" y="79495"/>
                  </a:moveTo>
                  <a:cubicBezTo>
                    <a:pt x="1529926" y="96105"/>
                    <a:pt x="1417199" y="100837"/>
                    <a:pt x="1309381" y="96730"/>
                  </a:cubicBezTo>
                  <a:cubicBezTo>
                    <a:pt x="1214415" y="150129"/>
                    <a:pt x="1121324" y="206119"/>
                    <a:pt x="1032071" y="270680"/>
                  </a:cubicBezTo>
                  <a:cubicBezTo>
                    <a:pt x="1141406" y="293004"/>
                    <a:pt x="1247885" y="291486"/>
                    <a:pt x="1358292" y="293808"/>
                  </a:cubicBezTo>
                  <a:cubicBezTo>
                    <a:pt x="1351955" y="297916"/>
                    <a:pt x="1345707" y="302113"/>
                    <a:pt x="1339370" y="306220"/>
                  </a:cubicBezTo>
                  <a:cubicBezTo>
                    <a:pt x="1233069" y="311399"/>
                    <a:pt x="1121860" y="306399"/>
                    <a:pt x="1019754" y="279699"/>
                  </a:cubicBezTo>
                  <a:cubicBezTo>
                    <a:pt x="929073" y="346136"/>
                    <a:pt x="842943" y="418556"/>
                    <a:pt x="761812" y="495976"/>
                  </a:cubicBezTo>
                  <a:cubicBezTo>
                    <a:pt x="872575" y="476063"/>
                    <a:pt x="991282" y="462043"/>
                    <a:pt x="1105616" y="463115"/>
                  </a:cubicBezTo>
                  <a:cubicBezTo>
                    <a:pt x="1097136" y="469009"/>
                    <a:pt x="1088657" y="474991"/>
                    <a:pt x="1080357" y="481153"/>
                  </a:cubicBezTo>
                  <a:cubicBezTo>
                    <a:pt x="971825" y="490440"/>
                    <a:pt x="862043" y="495530"/>
                    <a:pt x="753958" y="503656"/>
                  </a:cubicBezTo>
                  <a:cubicBezTo>
                    <a:pt x="708885" y="546875"/>
                    <a:pt x="665240" y="591792"/>
                    <a:pt x="623201" y="638137"/>
                  </a:cubicBezTo>
                  <a:cubicBezTo>
                    <a:pt x="577772" y="688232"/>
                    <a:pt x="533859" y="739667"/>
                    <a:pt x="490660" y="791995"/>
                  </a:cubicBezTo>
                  <a:cubicBezTo>
                    <a:pt x="571435" y="776815"/>
                    <a:pt x="657118" y="769403"/>
                    <a:pt x="740123" y="765117"/>
                  </a:cubicBezTo>
                  <a:cubicBezTo>
                    <a:pt x="736732" y="768421"/>
                    <a:pt x="733429" y="771636"/>
                    <a:pt x="730127" y="775029"/>
                  </a:cubicBezTo>
                  <a:cubicBezTo>
                    <a:pt x="648728" y="788423"/>
                    <a:pt x="564473" y="798782"/>
                    <a:pt x="483431" y="800746"/>
                  </a:cubicBezTo>
                  <a:cubicBezTo>
                    <a:pt x="405066" y="896205"/>
                    <a:pt x="329915" y="994521"/>
                    <a:pt x="256192" y="1093015"/>
                  </a:cubicBezTo>
                  <a:cubicBezTo>
                    <a:pt x="149980" y="1234997"/>
                    <a:pt x="54747" y="1386177"/>
                    <a:pt x="18957" y="1562359"/>
                  </a:cubicBezTo>
                  <a:cubicBezTo>
                    <a:pt x="16547" y="1574682"/>
                    <a:pt x="-2196" y="1569414"/>
                    <a:pt x="213" y="1557091"/>
                  </a:cubicBezTo>
                  <a:cubicBezTo>
                    <a:pt x="35201" y="1379658"/>
                    <a:pt x="132576" y="1225978"/>
                    <a:pt x="239769" y="1083460"/>
                  </a:cubicBezTo>
                  <a:cubicBezTo>
                    <a:pt x="355531" y="929334"/>
                    <a:pt x="475755" y="776726"/>
                    <a:pt x="604994" y="633851"/>
                  </a:cubicBezTo>
                  <a:cubicBezTo>
                    <a:pt x="610260" y="628136"/>
                    <a:pt x="615615" y="622421"/>
                    <a:pt x="620881" y="616706"/>
                  </a:cubicBezTo>
                  <a:cubicBezTo>
                    <a:pt x="603923" y="588488"/>
                    <a:pt x="594462" y="554733"/>
                    <a:pt x="580717" y="524998"/>
                  </a:cubicBezTo>
                  <a:cubicBezTo>
                    <a:pt x="577950" y="519104"/>
                    <a:pt x="574737" y="513568"/>
                    <a:pt x="571524" y="508121"/>
                  </a:cubicBezTo>
                  <a:cubicBezTo>
                    <a:pt x="573755" y="505620"/>
                    <a:pt x="575808" y="502941"/>
                    <a:pt x="578129" y="500441"/>
                  </a:cubicBezTo>
                  <a:cubicBezTo>
                    <a:pt x="586161" y="513032"/>
                    <a:pt x="594640" y="525623"/>
                    <a:pt x="600353" y="538839"/>
                  </a:cubicBezTo>
                  <a:cubicBezTo>
                    <a:pt x="609903" y="561074"/>
                    <a:pt x="622041" y="583755"/>
                    <a:pt x="629360" y="607240"/>
                  </a:cubicBezTo>
                  <a:cubicBezTo>
                    <a:pt x="716560" y="513121"/>
                    <a:pt x="812061" y="421949"/>
                    <a:pt x="914167" y="338278"/>
                  </a:cubicBezTo>
                  <a:cubicBezTo>
                    <a:pt x="891675" y="300773"/>
                    <a:pt x="879983" y="248088"/>
                    <a:pt x="878198" y="205404"/>
                  </a:cubicBezTo>
                  <a:cubicBezTo>
                    <a:pt x="881500" y="202547"/>
                    <a:pt x="884714" y="199957"/>
                    <a:pt x="888105" y="197189"/>
                  </a:cubicBezTo>
                  <a:cubicBezTo>
                    <a:pt x="895959" y="224157"/>
                    <a:pt x="899976" y="252017"/>
                    <a:pt x="906848" y="279253"/>
                  </a:cubicBezTo>
                  <a:cubicBezTo>
                    <a:pt x="911400" y="297112"/>
                    <a:pt x="917380" y="314704"/>
                    <a:pt x="920861" y="332741"/>
                  </a:cubicBezTo>
                  <a:cubicBezTo>
                    <a:pt x="986552" y="279253"/>
                    <a:pt x="1055009" y="228711"/>
                    <a:pt x="1125787" y="182633"/>
                  </a:cubicBezTo>
                  <a:cubicBezTo>
                    <a:pt x="1123912" y="128073"/>
                    <a:pt x="1129268" y="72709"/>
                    <a:pt x="1137390" y="18059"/>
                  </a:cubicBezTo>
                  <a:cubicBezTo>
                    <a:pt x="1141942" y="15202"/>
                    <a:pt x="1146315" y="12523"/>
                    <a:pt x="1150867" y="9755"/>
                  </a:cubicBezTo>
                  <a:cubicBezTo>
                    <a:pt x="1147118" y="64762"/>
                    <a:pt x="1144262" y="119947"/>
                    <a:pt x="1138282" y="174686"/>
                  </a:cubicBezTo>
                  <a:cubicBezTo>
                    <a:pt x="1246993" y="104945"/>
                    <a:pt x="1360969" y="45206"/>
                    <a:pt x="1478873" y="111"/>
                  </a:cubicBezTo>
                  <a:cubicBezTo>
                    <a:pt x="1480658" y="-604"/>
                    <a:pt x="1481818" y="2343"/>
                    <a:pt x="1480122" y="3236"/>
                  </a:cubicBezTo>
                  <a:cubicBezTo>
                    <a:pt x="1427017" y="31900"/>
                    <a:pt x="1374268" y="60386"/>
                    <a:pt x="1321965" y="89586"/>
                  </a:cubicBezTo>
                  <a:cubicBezTo>
                    <a:pt x="1426035" y="82174"/>
                    <a:pt x="1531443" y="76013"/>
                    <a:pt x="1635512" y="74406"/>
                  </a:cubicBezTo>
                  <a:cubicBezTo>
                    <a:pt x="1638279" y="74584"/>
                    <a:pt x="1638993" y="79049"/>
                    <a:pt x="1636137" y="794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6054" y="1199520"/>
              <a:ext cx="765257" cy="940479"/>
            </a:xfrm>
            <a:custGeom>
              <a:avLst/>
              <a:gdLst/>
              <a:ahLst/>
              <a:cxnLst/>
              <a:rect l="l" t="t" r="r" b="b"/>
              <a:pathLst>
                <a:path w="765257" h="940479" extrusionOk="0">
                  <a:moveTo>
                    <a:pt x="765258" y="85015"/>
                  </a:moveTo>
                  <a:cubicBezTo>
                    <a:pt x="763919" y="88141"/>
                    <a:pt x="762491" y="91355"/>
                    <a:pt x="760974" y="94481"/>
                  </a:cubicBezTo>
                  <a:lnTo>
                    <a:pt x="760974" y="94570"/>
                  </a:lnTo>
                  <a:cubicBezTo>
                    <a:pt x="674398" y="115287"/>
                    <a:pt x="586751" y="130557"/>
                    <a:pt x="499104" y="145291"/>
                  </a:cubicBezTo>
                  <a:cubicBezTo>
                    <a:pt x="401104" y="265038"/>
                    <a:pt x="305514" y="385142"/>
                    <a:pt x="221527" y="515159"/>
                  </a:cubicBezTo>
                  <a:cubicBezTo>
                    <a:pt x="286592" y="509622"/>
                    <a:pt x="354782" y="513908"/>
                    <a:pt x="420562" y="514087"/>
                  </a:cubicBezTo>
                  <a:cubicBezTo>
                    <a:pt x="417259" y="518195"/>
                    <a:pt x="414135" y="522302"/>
                    <a:pt x="411011" y="526410"/>
                  </a:cubicBezTo>
                  <a:cubicBezTo>
                    <a:pt x="346928" y="531143"/>
                    <a:pt x="278292" y="534089"/>
                    <a:pt x="216439" y="523017"/>
                  </a:cubicBezTo>
                  <a:cubicBezTo>
                    <a:pt x="189217" y="565611"/>
                    <a:pt x="163155" y="609367"/>
                    <a:pt x="138610" y="654462"/>
                  </a:cubicBezTo>
                  <a:cubicBezTo>
                    <a:pt x="127007" y="675714"/>
                    <a:pt x="115762" y="697056"/>
                    <a:pt x="104873" y="718666"/>
                  </a:cubicBezTo>
                  <a:cubicBezTo>
                    <a:pt x="104694" y="718755"/>
                    <a:pt x="104694" y="719023"/>
                    <a:pt x="104516" y="719202"/>
                  </a:cubicBezTo>
                  <a:cubicBezTo>
                    <a:pt x="67208" y="791800"/>
                    <a:pt x="32577" y="865738"/>
                    <a:pt x="0" y="940479"/>
                  </a:cubicBezTo>
                  <a:cubicBezTo>
                    <a:pt x="2410" y="919763"/>
                    <a:pt x="5444" y="899046"/>
                    <a:pt x="8836" y="878418"/>
                  </a:cubicBezTo>
                  <a:cubicBezTo>
                    <a:pt x="45876" y="796890"/>
                    <a:pt x="85415" y="716344"/>
                    <a:pt x="128703" y="637763"/>
                  </a:cubicBezTo>
                  <a:cubicBezTo>
                    <a:pt x="135754" y="625172"/>
                    <a:pt x="142805" y="612581"/>
                    <a:pt x="150035" y="600080"/>
                  </a:cubicBezTo>
                  <a:cubicBezTo>
                    <a:pt x="134237" y="576059"/>
                    <a:pt x="121474" y="549895"/>
                    <a:pt x="109960" y="523106"/>
                  </a:cubicBezTo>
                  <a:cubicBezTo>
                    <a:pt x="111031" y="520248"/>
                    <a:pt x="112191" y="517569"/>
                    <a:pt x="113352" y="514801"/>
                  </a:cubicBezTo>
                  <a:cubicBezTo>
                    <a:pt x="126472" y="541055"/>
                    <a:pt x="140842" y="566504"/>
                    <a:pt x="154230" y="592668"/>
                  </a:cubicBezTo>
                  <a:cubicBezTo>
                    <a:pt x="210370" y="496049"/>
                    <a:pt x="273204" y="403002"/>
                    <a:pt x="340858" y="313705"/>
                  </a:cubicBezTo>
                  <a:cubicBezTo>
                    <a:pt x="313725" y="281469"/>
                    <a:pt x="291680" y="246732"/>
                    <a:pt x="271866" y="210120"/>
                  </a:cubicBezTo>
                  <a:cubicBezTo>
                    <a:pt x="273472" y="207263"/>
                    <a:pt x="275257" y="204405"/>
                    <a:pt x="277131" y="201637"/>
                  </a:cubicBezTo>
                  <a:cubicBezTo>
                    <a:pt x="298285" y="238606"/>
                    <a:pt x="320955" y="274682"/>
                    <a:pt x="342643" y="311383"/>
                  </a:cubicBezTo>
                  <a:cubicBezTo>
                    <a:pt x="367813" y="278343"/>
                    <a:pt x="393607" y="245839"/>
                    <a:pt x="420026" y="213692"/>
                  </a:cubicBezTo>
                  <a:cubicBezTo>
                    <a:pt x="392982" y="183063"/>
                    <a:pt x="370223" y="149309"/>
                    <a:pt x="352283" y="112340"/>
                  </a:cubicBezTo>
                  <a:cubicBezTo>
                    <a:pt x="350408" y="108322"/>
                    <a:pt x="348266" y="104125"/>
                    <a:pt x="346035" y="99749"/>
                  </a:cubicBezTo>
                  <a:cubicBezTo>
                    <a:pt x="349962" y="94481"/>
                    <a:pt x="353800" y="89302"/>
                    <a:pt x="357906" y="84212"/>
                  </a:cubicBezTo>
                  <a:cubicBezTo>
                    <a:pt x="363172" y="96713"/>
                    <a:pt x="368973" y="108947"/>
                    <a:pt x="375399" y="120823"/>
                  </a:cubicBezTo>
                  <a:cubicBezTo>
                    <a:pt x="379416" y="128324"/>
                    <a:pt x="417170" y="194226"/>
                    <a:pt x="429755" y="202084"/>
                  </a:cubicBezTo>
                  <a:cubicBezTo>
                    <a:pt x="487769" y="132432"/>
                    <a:pt x="548729" y="65281"/>
                    <a:pt x="611653" y="719"/>
                  </a:cubicBezTo>
                  <a:cubicBezTo>
                    <a:pt x="613616" y="-1424"/>
                    <a:pt x="616562" y="1701"/>
                    <a:pt x="614777" y="3845"/>
                  </a:cubicBezTo>
                  <a:cubicBezTo>
                    <a:pt x="577112" y="50011"/>
                    <a:pt x="539268" y="95820"/>
                    <a:pt x="501871" y="141630"/>
                  </a:cubicBezTo>
                  <a:cubicBezTo>
                    <a:pt x="590321" y="125110"/>
                    <a:pt x="677700" y="104482"/>
                    <a:pt x="765258" y="85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150598" y="1917739"/>
              <a:ext cx="168392" cy="18035"/>
            </a:xfrm>
            <a:custGeom>
              <a:avLst/>
              <a:gdLst/>
              <a:ahLst/>
              <a:cxnLst/>
              <a:rect l="l" t="t" r="r" b="b"/>
              <a:pathLst>
                <a:path w="168392" h="18035" extrusionOk="0">
                  <a:moveTo>
                    <a:pt x="168393" y="3125"/>
                  </a:moveTo>
                  <a:cubicBezTo>
                    <a:pt x="165358" y="7947"/>
                    <a:pt x="162324" y="12770"/>
                    <a:pt x="159378" y="17770"/>
                  </a:cubicBezTo>
                  <a:cubicBezTo>
                    <a:pt x="106362" y="19467"/>
                    <a:pt x="52542" y="12859"/>
                    <a:pt x="1043" y="2947"/>
                  </a:cubicBezTo>
                  <a:cubicBezTo>
                    <a:pt x="61" y="2768"/>
                    <a:pt x="-117" y="1786"/>
                    <a:pt x="61" y="1072"/>
                  </a:cubicBezTo>
                  <a:cubicBezTo>
                    <a:pt x="150" y="893"/>
                    <a:pt x="150" y="625"/>
                    <a:pt x="418" y="536"/>
                  </a:cubicBezTo>
                  <a:cubicBezTo>
                    <a:pt x="597" y="179"/>
                    <a:pt x="1043" y="0"/>
                    <a:pt x="1489" y="0"/>
                  </a:cubicBezTo>
                  <a:cubicBezTo>
                    <a:pt x="57094" y="3572"/>
                    <a:pt x="112788" y="2500"/>
                    <a:pt x="168393" y="3125"/>
                  </a:cubicBezTo>
                  <a:close/>
                </a:path>
              </a:pathLst>
            </a:custGeom>
            <a:solidFill>
              <a:srgbClr val="2459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5" name="Google Shape;1325;p26"/>
          <p:cNvGrpSpPr/>
          <p:nvPr/>
        </p:nvGrpSpPr>
        <p:grpSpPr>
          <a:xfrm>
            <a:off x="521607" y="4008221"/>
            <a:ext cx="1121196" cy="1966462"/>
            <a:chOff x="10518644" y="5290214"/>
            <a:chExt cx="1495326" cy="2622649"/>
          </a:xfrm>
        </p:grpSpPr>
        <p:grpSp>
          <p:nvGrpSpPr>
            <p:cNvPr id="1326" name="Google Shape;1326;p26"/>
            <p:cNvGrpSpPr/>
            <p:nvPr/>
          </p:nvGrpSpPr>
          <p:grpSpPr>
            <a:xfrm>
              <a:off x="10518644" y="6629176"/>
              <a:ext cx="582413" cy="846780"/>
              <a:chOff x="10518644" y="6629176"/>
              <a:chExt cx="582413" cy="846780"/>
            </a:xfrm>
          </p:grpSpPr>
          <p:sp>
            <p:nvSpPr>
              <p:cNvPr id="1327" name="Google Shape;1327;p26"/>
              <p:cNvSpPr/>
              <p:nvPr/>
            </p:nvSpPr>
            <p:spPr>
              <a:xfrm>
                <a:off x="10518644" y="6629176"/>
                <a:ext cx="582413" cy="846780"/>
              </a:xfrm>
              <a:custGeom>
                <a:avLst/>
                <a:gdLst/>
                <a:ahLst/>
                <a:cxnLst/>
                <a:rect l="l" t="t" r="r" b="b"/>
                <a:pathLst>
                  <a:path w="582413" h="846780" extrusionOk="0">
                    <a:moveTo>
                      <a:pt x="378646" y="438493"/>
                    </a:moveTo>
                    <a:cubicBezTo>
                      <a:pt x="244678" y="319907"/>
                      <a:pt x="47338" y="213822"/>
                      <a:pt x="52694" y="8350"/>
                    </a:cubicBezTo>
                    <a:cubicBezTo>
                      <a:pt x="52961" y="-1205"/>
                      <a:pt x="40644" y="-2455"/>
                      <a:pt x="36807" y="4064"/>
                    </a:cubicBezTo>
                    <a:cubicBezTo>
                      <a:pt x="35468" y="3706"/>
                      <a:pt x="33862" y="4064"/>
                      <a:pt x="32879" y="5403"/>
                    </a:cubicBezTo>
                    <a:cubicBezTo>
                      <a:pt x="32702" y="5492"/>
                      <a:pt x="32612" y="5582"/>
                      <a:pt x="32523" y="5760"/>
                    </a:cubicBezTo>
                    <a:cubicBezTo>
                      <a:pt x="19759" y="30942"/>
                      <a:pt x="11013" y="57106"/>
                      <a:pt x="6014" y="83716"/>
                    </a:cubicBezTo>
                    <a:cubicBezTo>
                      <a:pt x="5926" y="83895"/>
                      <a:pt x="6014" y="84073"/>
                      <a:pt x="5926" y="84163"/>
                    </a:cubicBezTo>
                    <a:cubicBezTo>
                      <a:pt x="-17905" y="207392"/>
                      <a:pt x="32969" y="340802"/>
                      <a:pt x="107942" y="438403"/>
                    </a:cubicBezTo>
                    <a:cubicBezTo>
                      <a:pt x="164796" y="512252"/>
                      <a:pt x="236377" y="572706"/>
                      <a:pt x="311618" y="627177"/>
                    </a:cubicBezTo>
                    <a:cubicBezTo>
                      <a:pt x="353924" y="657717"/>
                      <a:pt x="397836" y="685935"/>
                      <a:pt x="440142" y="716385"/>
                    </a:cubicBezTo>
                    <a:cubicBezTo>
                      <a:pt x="480039" y="745049"/>
                      <a:pt x="514312" y="779696"/>
                      <a:pt x="551531" y="810861"/>
                    </a:cubicBezTo>
                    <a:cubicBezTo>
                      <a:pt x="553048" y="812201"/>
                      <a:pt x="554655" y="813718"/>
                      <a:pt x="556350" y="814969"/>
                    </a:cubicBezTo>
                    <a:cubicBezTo>
                      <a:pt x="557065" y="823898"/>
                      <a:pt x="557689" y="832739"/>
                      <a:pt x="557957" y="841668"/>
                    </a:cubicBezTo>
                    <a:cubicBezTo>
                      <a:pt x="558136" y="848455"/>
                      <a:pt x="568221" y="848455"/>
                      <a:pt x="568310" y="841847"/>
                    </a:cubicBezTo>
                    <a:cubicBezTo>
                      <a:pt x="568399" y="840329"/>
                      <a:pt x="568310" y="838632"/>
                      <a:pt x="568221" y="837204"/>
                    </a:cubicBezTo>
                    <a:cubicBezTo>
                      <a:pt x="568221" y="837204"/>
                      <a:pt x="568399" y="837114"/>
                      <a:pt x="568310" y="837025"/>
                    </a:cubicBezTo>
                    <a:cubicBezTo>
                      <a:pt x="568310" y="832739"/>
                      <a:pt x="568310" y="828631"/>
                      <a:pt x="568132" y="824434"/>
                    </a:cubicBezTo>
                    <a:cubicBezTo>
                      <a:pt x="569827" y="825684"/>
                      <a:pt x="571345" y="827024"/>
                      <a:pt x="572951" y="828184"/>
                    </a:cubicBezTo>
                    <a:cubicBezTo>
                      <a:pt x="577682" y="831846"/>
                      <a:pt x="584822" y="827292"/>
                      <a:pt x="581609" y="821487"/>
                    </a:cubicBezTo>
                    <a:cubicBezTo>
                      <a:pt x="577235" y="813897"/>
                      <a:pt x="572327" y="806485"/>
                      <a:pt x="567150" y="799342"/>
                    </a:cubicBezTo>
                    <a:cubicBezTo>
                      <a:pt x="566614" y="792912"/>
                      <a:pt x="566525" y="787376"/>
                      <a:pt x="565722" y="781036"/>
                    </a:cubicBezTo>
                    <a:cubicBezTo>
                      <a:pt x="565722" y="780678"/>
                      <a:pt x="565543" y="780411"/>
                      <a:pt x="565365" y="780143"/>
                    </a:cubicBezTo>
                    <a:cubicBezTo>
                      <a:pt x="551084" y="646287"/>
                      <a:pt x="480842" y="529129"/>
                      <a:pt x="378646" y="4384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26"/>
              <p:cNvSpPr/>
              <p:nvPr/>
            </p:nvSpPr>
            <p:spPr>
              <a:xfrm>
                <a:off x="10524362" y="6634757"/>
                <a:ext cx="576695" cy="831621"/>
              </a:xfrm>
              <a:custGeom>
                <a:avLst/>
                <a:gdLst/>
                <a:ahLst/>
                <a:cxnLst/>
                <a:rect l="l" t="t" r="r" b="b"/>
                <a:pathLst>
                  <a:path w="576695" h="831621" extrusionOk="0">
                    <a:moveTo>
                      <a:pt x="559647" y="774740"/>
                    </a:moveTo>
                    <a:cubicBezTo>
                      <a:pt x="559826" y="775007"/>
                      <a:pt x="560004" y="775276"/>
                      <a:pt x="560004" y="775633"/>
                    </a:cubicBezTo>
                    <a:cubicBezTo>
                      <a:pt x="560807" y="781883"/>
                      <a:pt x="560897" y="787509"/>
                      <a:pt x="561433" y="793938"/>
                    </a:cubicBezTo>
                    <a:cubicBezTo>
                      <a:pt x="566609" y="800993"/>
                      <a:pt x="571517" y="808494"/>
                      <a:pt x="575892" y="816084"/>
                    </a:cubicBezTo>
                    <a:cubicBezTo>
                      <a:pt x="579105" y="821888"/>
                      <a:pt x="571964" y="826443"/>
                      <a:pt x="567233" y="822782"/>
                    </a:cubicBezTo>
                    <a:cubicBezTo>
                      <a:pt x="565627" y="821621"/>
                      <a:pt x="564110" y="820281"/>
                      <a:pt x="562414" y="819031"/>
                    </a:cubicBezTo>
                    <a:cubicBezTo>
                      <a:pt x="562592" y="823228"/>
                      <a:pt x="562592" y="827336"/>
                      <a:pt x="562592" y="831622"/>
                    </a:cubicBezTo>
                    <a:cubicBezTo>
                      <a:pt x="558129" y="820906"/>
                      <a:pt x="553310" y="810459"/>
                      <a:pt x="548133" y="800189"/>
                    </a:cubicBezTo>
                    <a:cubicBezTo>
                      <a:pt x="460755" y="625971"/>
                      <a:pt x="281533" y="511314"/>
                      <a:pt x="145066" y="373797"/>
                    </a:cubicBezTo>
                    <a:cubicBezTo>
                      <a:pt x="70361" y="298519"/>
                      <a:pt x="-3362" y="188416"/>
                      <a:pt x="119" y="78760"/>
                    </a:cubicBezTo>
                    <a:cubicBezTo>
                      <a:pt x="296" y="78671"/>
                      <a:pt x="208" y="78581"/>
                      <a:pt x="208" y="78314"/>
                    </a:cubicBezTo>
                    <a:cubicBezTo>
                      <a:pt x="5206" y="51703"/>
                      <a:pt x="13952" y="25449"/>
                      <a:pt x="26716" y="357"/>
                    </a:cubicBezTo>
                    <a:cubicBezTo>
                      <a:pt x="26805" y="179"/>
                      <a:pt x="26895" y="89"/>
                      <a:pt x="27072" y="0"/>
                    </a:cubicBezTo>
                    <a:cubicBezTo>
                      <a:pt x="-24783" y="221546"/>
                      <a:pt x="161488" y="363528"/>
                      <a:pt x="312772" y="497205"/>
                    </a:cubicBezTo>
                    <a:cubicBezTo>
                      <a:pt x="401312" y="575250"/>
                      <a:pt x="501900" y="666066"/>
                      <a:pt x="559647" y="77474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9" name="Google Shape;1329;p26"/>
            <p:cNvSpPr/>
            <p:nvPr/>
          </p:nvSpPr>
          <p:spPr>
            <a:xfrm>
              <a:off x="10819641" y="5904130"/>
              <a:ext cx="612308" cy="2008733"/>
            </a:xfrm>
            <a:custGeom>
              <a:avLst/>
              <a:gdLst/>
              <a:ahLst/>
              <a:cxnLst/>
              <a:rect l="l" t="t" r="r" b="b"/>
              <a:pathLst>
                <a:path w="612308" h="2008733" extrusionOk="0">
                  <a:moveTo>
                    <a:pt x="609957" y="0"/>
                  </a:moveTo>
                  <a:cubicBezTo>
                    <a:pt x="617008" y="176451"/>
                    <a:pt x="607815" y="346294"/>
                    <a:pt x="587554" y="506313"/>
                  </a:cubicBezTo>
                  <a:cubicBezTo>
                    <a:pt x="587466" y="506492"/>
                    <a:pt x="587466" y="506492"/>
                    <a:pt x="587466" y="506760"/>
                  </a:cubicBezTo>
                  <a:cubicBezTo>
                    <a:pt x="580682" y="561320"/>
                    <a:pt x="572560" y="614720"/>
                    <a:pt x="563456" y="666958"/>
                  </a:cubicBezTo>
                  <a:lnTo>
                    <a:pt x="563277" y="667048"/>
                  </a:lnTo>
                  <a:cubicBezTo>
                    <a:pt x="562832" y="669191"/>
                    <a:pt x="562474" y="671423"/>
                    <a:pt x="562117" y="673745"/>
                  </a:cubicBezTo>
                  <a:cubicBezTo>
                    <a:pt x="561671" y="676245"/>
                    <a:pt x="561135" y="678567"/>
                    <a:pt x="560867" y="680978"/>
                  </a:cubicBezTo>
                  <a:lnTo>
                    <a:pt x="560690" y="681067"/>
                  </a:lnTo>
                  <a:cubicBezTo>
                    <a:pt x="559707" y="687050"/>
                    <a:pt x="558547" y="692944"/>
                    <a:pt x="557386" y="698927"/>
                  </a:cubicBezTo>
                  <a:cubicBezTo>
                    <a:pt x="533467" y="827961"/>
                    <a:pt x="503210" y="949136"/>
                    <a:pt x="470098" y="1060311"/>
                  </a:cubicBezTo>
                  <a:cubicBezTo>
                    <a:pt x="467062" y="1070848"/>
                    <a:pt x="463938" y="1081028"/>
                    <a:pt x="460725" y="1091387"/>
                  </a:cubicBezTo>
                  <a:cubicBezTo>
                    <a:pt x="460368" y="1092726"/>
                    <a:pt x="459833" y="1094155"/>
                    <a:pt x="459565" y="1095494"/>
                  </a:cubicBezTo>
                  <a:cubicBezTo>
                    <a:pt x="459476" y="1095673"/>
                    <a:pt x="459476" y="1095673"/>
                    <a:pt x="459386" y="1095762"/>
                  </a:cubicBezTo>
                  <a:lnTo>
                    <a:pt x="459297" y="1095940"/>
                  </a:lnTo>
                  <a:lnTo>
                    <a:pt x="459208" y="1096119"/>
                  </a:lnTo>
                  <a:cubicBezTo>
                    <a:pt x="459297" y="1096298"/>
                    <a:pt x="459120" y="1096298"/>
                    <a:pt x="459120" y="1096298"/>
                  </a:cubicBezTo>
                  <a:cubicBezTo>
                    <a:pt x="459208" y="1096476"/>
                    <a:pt x="459030" y="1096476"/>
                    <a:pt x="459030" y="1096476"/>
                  </a:cubicBezTo>
                  <a:cubicBezTo>
                    <a:pt x="456263" y="1105942"/>
                    <a:pt x="453318" y="1115139"/>
                    <a:pt x="450461" y="1124248"/>
                  </a:cubicBezTo>
                  <a:lnTo>
                    <a:pt x="450282" y="1124873"/>
                  </a:lnTo>
                  <a:cubicBezTo>
                    <a:pt x="450105" y="1124962"/>
                    <a:pt x="450194" y="1125051"/>
                    <a:pt x="450105" y="1125141"/>
                  </a:cubicBezTo>
                  <a:cubicBezTo>
                    <a:pt x="422793" y="1211669"/>
                    <a:pt x="393964" y="1291411"/>
                    <a:pt x="365492" y="1363385"/>
                  </a:cubicBezTo>
                  <a:cubicBezTo>
                    <a:pt x="364868" y="1364903"/>
                    <a:pt x="364243" y="1366332"/>
                    <a:pt x="363707" y="1367760"/>
                  </a:cubicBezTo>
                  <a:cubicBezTo>
                    <a:pt x="363529" y="1367850"/>
                    <a:pt x="363529" y="1367850"/>
                    <a:pt x="363529" y="1368028"/>
                  </a:cubicBezTo>
                  <a:cubicBezTo>
                    <a:pt x="363350" y="1368118"/>
                    <a:pt x="363439" y="1368207"/>
                    <a:pt x="363439" y="1368207"/>
                  </a:cubicBezTo>
                  <a:lnTo>
                    <a:pt x="363529" y="1368385"/>
                  </a:lnTo>
                  <a:cubicBezTo>
                    <a:pt x="355764" y="1387852"/>
                    <a:pt x="348088" y="1406694"/>
                    <a:pt x="340502" y="1425179"/>
                  </a:cubicBezTo>
                  <a:cubicBezTo>
                    <a:pt x="338716" y="1429554"/>
                    <a:pt x="336931" y="1433840"/>
                    <a:pt x="335057" y="1438037"/>
                  </a:cubicBezTo>
                  <a:lnTo>
                    <a:pt x="334879" y="1438126"/>
                  </a:lnTo>
                  <a:cubicBezTo>
                    <a:pt x="334343" y="1439733"/>
                    <a:pt x="333629" y="1441073"/>
                    <a:pt x="333094" y="1442502"/>
                  </a:cubicBezTo>
                  <a:cubicBezTo>
                    <a:pt x="330951" y="1447503"/>
                    <a:pt x="328898" y="1452592"/>
                    <a:pt x="326578" y="1457504"/>
                  </a:cubicBezTo>
                  <a:cubicBezTo>
                    <a:pt x="324257" y="1463130"/>
                    <a:pt x="321937" y="1468577"/>
                    <a:pt x="319527" y="1474113"/>
                  </a:cubicBezTo>
                  <a:cubicBezTo>
                    <a:pt x="308192" y="1500366"/>
                    <a:pt x="296767" y="1525816"/>
                    <a:pt x="285432" y="1550551"/>
                  </a:cubicBezTo>
                  <a:cubicBezTo>
                    <a:pt x="281237" y="1559481"/>
                    <a:pt x="277221" y="1568411"/>
                    <a:pt x="273026" y="1576983"/>
                  </a:cubicBezTo>
                  <a:lnTo>
                    <a:pt x="273115" y="1577161"/>
                  </a:lnTo>
                  <a:cubicBezTo>
                    <a:pt x="147089" y="1845945"/>
                    <a:pt x="32042" y="2007037"/>
                    <a:pt x="30792" y="2008733"/>
                  </a:cubicBezTo>
                  <a:lnTo>
                    <a:pt x="0" y="1986499"/>
                  </a:lnTo>
                  <a:cubicBezTo>
                    <a:pt x="1339" y="1984623"/>
                    <a:pt x="121563" y="1816209"/>
                    <a:pt x="250445" y="1535906"/>
                  </a:cubicBezTo>
                  <a:cubicBezTo>
                    <a:pt x="251248" y="1534120"/>
                    <a:pt x="251962" y="1532424"/>
                    <a:pt x="252766" y="1530638"/>
                  </a:cubicBezTo>
                  <a:cubicBezTo>
                    <a:pt x="256603" y="1522422"/>
                    <a:pt x="260442" y="1513850"/>
                    <a:pt x="264279" y="1505278"/>
                  </a:cubicBezTo>
                  <a:cubicBezTo>
                    <a:pt x="271152" y="1490276"/>
                    <a:pt x="277846" y="1474738"/>
                    <a:pt x="284629" y="1459022"/>
                  </a:cubicBezTo>
                  <a:cubicBezTo>
                    <a:pt x="291591" y="1443216"/>
                    <a:pt x="298374" y="1427143"/>
                    <a:pt x="305246" y="1410623"/>
                  </a:cubicBezTo>
                  <a:cubicBezTo>
                    <a:pt x="316136" y="1384459"/>
                    <a:pt x="327114" y="1356956"/>
                    <a:pt x="338181" y="1328291"/>
                  </a:cubicBezTo>
                  <a:cubicBezTo>
                    <a:pt x="338360" y="1328202"/>
                    <a:pt x="338270" y="1328112"/>
                    <a:pt x="338270" y="1328112"/>
                  </a:cubicBezTo>
                  <a:cubicBezTo>
                    <a:pt x="338449" y="1328023"/>
                    <a:pt x="338360" y="1327934"/>
                    <a:pt x="338360" y="1327934"/>
                  </a:cubicBezTo>
                  <a:cubicBezTo>
                    <a:pt x="341930" y="1318915"/>
                    <a:pt x="345499" y="1309539"/>
                    <a:pt x="349159" y="1299984"/>
                  </a:cubicBezTo>
                  <a:cubicBezTo>
                    <a:pt x="349962" y="1297841"/>
                    <a:pt x="350766" y="1295698"/>
                    <a:pt x="351569" y="1293554"/>
                  </a:cubicBezTo>
                  <a:cubicBezTo>
                    <a:pt x="352640" y="1290876"/>
                    <a:pt x="353800" y="1288018"/>
                    <a:pt x="354782" y="1285161"/>
                  </a:cubicBezTo>
                  <a:cubicBezTo>
                    <a:pt x="384057" y="1206848"/>
                    <a:pt x="413065" y="1120676"/>
                    <a:pt x="440109" y="1027718"/>
                  </a:cubicBezTo>
                  <a:cubicBezTo>
                    <a:pt x="442429" y="1019413"/>
                    <a:pt x="444838" y="1010930"/>
                    <a:pt x="447337" y="1002357"/>
                  </a:cubicBezTo>
                  <a:cubicBezTo>
                    <a:pt x="450194" y="992089"/>
                    <a:pt x="453050" y="981819"/>
                    <a:pt x="455995" y="971372"/>
                  </a:cubicBezTo>
                  <a:lnTo>
                    <a:pt x="457512" y="965835"/>
                  </a:lnTo>
                  <a:cubicBezTo>
                    <a:pt x="479647" y="884218"/>
                    <a:pt x="499997" y="797600"/>
                    <a:pt x="517312" y="706963"/>
                  </a:cubicBezTo>
                  <a:lnTo>
                    <a:pt x="517222" y="706785"/>
                  </a:lnTo>
                  <a:cubicBezTo>
                    <a:pt x="517848" y="703659"/>
                    <a:pt x="518561" y="700355"/>
                    <a:pt x="519008" y="697320"/>
                  </a:cubicBezTo>
                  <a:cubicBezTo>
                    <a:pt x="526684" y="656957"/>
                    <a:pt x="533646" y="615881"/>
                    <a:pt x="539893" y="574089"/>
                  </a:cubicBezTo>
                  <a:lnTo>
                    <a:pt x="539804" y="573911"/>
                  </a:lnTo>
                  <a:cubicBezTo>
                    <a:pt x="558904" y="445949"/>
                    <a:pt x="571221" y="311111"/>
                    <a:pt x="573720" y="171004"/>
                  </a:cubicBezTo>
                  <a:cubicBezTo>
                    <a:pt x="573631" y="170825"/>
                    <a:pt x="573542" y="170736"/>
                    <a:pt x="573631" y="170468"/>
                  </a:cubicBezTo>
                  <a:cubicBezTo>
                    <a:pt x="574702" y="114836"/>
                    <a:pt x="574166" y="58311"/>
                    <a:pt x="571757" y="1161"/>
                  </a:cubicBezTo>
                  <a:lnTo>
                    <a:pt x="595319" y="268"/>
                  </a:lnTo>
                  <a:lnTo>
                    <a:pt x="6099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10778432" y="5893319"/>
              <a:ext cx="1235448" cy="1155481"/>
            </a:xfrm>
            <a:custGeom>
              <a:avLst/>
              <a:gdLst/>
              <a:ahLst/>
              <a:cxnLst/>
              <a:rect l="l" t="t" r="r" b="b"/>
              <a:pathLst>
                <a:path w="1235448" h="1155481" extrusionOk="0">
                  <a:moveTo>
                    <a:pt x="1221049" y="287900"/>
                  </a:moveTo>
                  <a:cubicBezTo>
                    <a:pt x="1073245" y="414255"/>
                    <a:pt x="924816" y="541235"/>
                    <a:pt x="795131" y="686789"/>
                  </a:cubicBezTo>
                  <a:cubicBezTo>
                    <a:pt x="695881" y="798499"/>
                    <a:pt x="606628" y="923872"/>
                    <a:pt x="530496" y="1054335"/>
                  </a:cubicBezTo>
                  <a:cubicBezTo>
                    <a:pt x="523979" y="1059782"/>
                    <a:pt x="517643" y="1065319"/>
                    <a:pt x="511217" y="1071123"/>
                  </a:cubicBezTo>
                  <a:cubicBezTo>
                    <a:pt x="509254" y="1072819"/>
                    <a:pt x="507110" y="1074605"/>
                    <a:pt x="505147" y="1076481"/>
                  </a:cubicBezTo>
                  <a:cubicBezTo>
                    <a:pt x="501310" y="1079606"/>
                    <a:pt x="497829" y="1082910"/>
                    <a:pt x="494169" y="1086214"/>
                  </a:cubicBezTo>
                  <a:cubicBezTo>
                    <a:pt x="495419" y="1079338"/>
                    <a:pt x="496311" y="1072462"/>
                    <a:pt x="497203" y="1065586"/>
                  </a:cubicBezTo>
                  <a:cubicBezTo>
                    <a:pt x="500149" y="1066479"/>
                    <a:pt x="503631" y="1066033"/>
                    <a:pt x="506039" y="1064425"/>
                  </a:cubicBezTo>
                  <a:cubicBezTo>
                    <a:pt x="508717" y="1062639"/>
                    <a:pt x="510324" y="1059514"/>
                    <a:pt x="508628" y="1055317"/>
                  </a:cubicBezTo>
                  <a:cubicBezTo>
                    <a:pt x="508004" y="1053621"/>
                    <a:pt x="507200" y="1051835"/>
                    <a:pt x="506575" y="1050138"/>
                  </a:cubicBezTo>
                  <a:lnTo>
                    <a:pt x="506486" y="1049959"/>
                  </a:lnTo>
                  <a:cubicBezTo>
                    <a:pt x="504165" y="1044333"/>
                    <a:pt x="501934" y="1039155"/>
                    <a:pt x="499345" y="1033707"/>
                  </a:cubicBezTo>
                  <a:cubicBezTo>
                    <a:pt x="499792" y="1016652"/>
                    <a:pt x="498989" y="999507"/>
                    <a:pt x="497203" y="982451"/>
                  </a:cubicBezTo>
                  <a:cubicBezTo>
                    <a:pt x="496579" y="974593"/>
                    <a:pt x="495508" y="966556"/>
                    <a:pt x="493990" y="958876"/>
                  </a:cubicBezTo>
                  <a:cubicBezTo>
                    <a:pt x="493990" y="958252"/>
                    <a:pt x="493901" y="957805"/>
                    <a:pt x="493722" y="957358"/>
                  </a:cubicBezTo>
                  <a:cubicBezTo>
                    <a:pt x="475961" y="845827"/>
                    <a:pt x="416609" y="738849"/>
                    <a:pt x="357166" y="642587"/>
                  </a:cubicBezTo>
                  <a:cubicBezTo>
                    <a:pt x="236763" y="448187"/>
                    <a:pt x="127428" y="242894"/>
                    <a:pt x="104043" y="11705"/>
                  </a:cubicBezTo>
                  <a:cubicBezTo>
                    <a:pt x="103329" y="3668"/>
                    <a:pt x="95832" y="-1243"/>
                    <a:pt x="89227" y="274"/>
                  </a:cubicBezTo>
                  <a:lnTo>
                    <a:pt x="89048" y="364"/>
                  </a:lnTo>
                  <a:cubicBezTo>
                    <a:pt x="87709" y="631"/>
                    <a:pt x="86371" y="1167"/>
                    <a:pt x="85122" y="2239"/>
                  </a:cubicBezTo>
                  <a:cubicBezTo>
                    <a:pt x="83961" y="3132"/>
                    <a:pt x="82890" y="4293"/>
                    <a:pt x="81909" y="5811"/>
                  </a:cubicBezTo>
                  <a:cubicBezTo>
                    <a:pt x="-8327" y="156812"/>
                    <a:pt x="-27160" y="345943"/>
                    <a:pt x="41209" y="509267"/>
                  </a:cubicBezTo>
                  <a:cubicBezTo>
                    <a:pt x="81998" y="606332"/>
                    <a:pt x="149205" y="689646"/>
                    <a:pt x="223999" y="762513"/>
                  </a:cubicBezTo>
                  <a:cubicBezTo>
                    <a:pt x="314057" y="850470"/>
                    <a:pt x="424998" y="923336"/>
                    <a:pt x="481228" y="1038797"/>
                  </a:cubicBezTo>
                  <a:cubicBezTo>
                    <a:pt x="484530" y="1045852"/>
                    <a:pt x="487654" y="1052817"/>
                    <a:pt x="490688" y="1060050"/>
                  </a:cubicBezTo>
                  <a:cubicBezTo>
                    <a:pt x="491045" y="1060586"/>
                    <a:pt x="491491" y="1061121"/>
                    <a:pt x="491759" y="1061479"/>
                  </a:cubicBezTo>
                  <a:cubicBezTo>
                    <a:pt x="491135" y="1071391"/>
                    <a:pt x="489974" y="1081392"/>
                    <a:pt x="488635" y="1091304"/>
                  </a:cubicBezTo>
                  <a:lnTo>
                    <a:pt x="479799" y="1099251"/>
                  </a:lnTo>
                  <a:cubicBezTo>
                    <a:pt x="473998" y="1104698"/>
                    <a:pt x="478818" y="1112378"/>
                    <a:pt x="484976" y="1113271"/>
                  </a:cubicBezTo>
                  <a:cubicBezTo>
                    <a:pt x="482299" y="1127022"/>
                    <a:pt x="478639" y="1140863"/>
                    <a:pt x="474266" y="1154794"/>
                  </a:cubicBezTo>
                  <a:cubicBezTo>
                    <a:pt x="473908" y="1155508"/>
                    <a:pt x="475158" y="1155776"/>
                    <a:pt x="475337" y="1155062"/>
                  </a:cubicBezTo>
                  <a:cubicBezTo>
                    <a:pt x="475426" y="1154615"/>
                    <a:pt x="475515" y="1154437"/>
                    <a:pt x="475694" y="1154080"/>
                  </a:cubicBezTo>
                  <a:cubicBezTo>
                    <a:pt x="476229" y="1155062"/>
                    <a:pt x="477657" y="1155151"/>
                    <a:pt x="478371" y="1154168"/>
                  </a:cubicBezTo>
                  <a:cubicBezTo>
                    <a:pt x="482655" y="1147918"/>
                    <a:pt x="486851" y="1141935"/>
                    <a:pt x="491224" y="1136042"/>
                  </a:cubicBezTo>
                  <a:cubicBezTo>
                    <a:pt x="491403" y="1135952"/>
                    <a:pt x="491314" y="1135863"/>
                    <a:pt x="491403" y="1135773"/>
                  </a:cubicBezTo>
                  <a:lnTo>
                    <a:pt x="491580" y="1135149"/>
                  </a:lnTo>
                  <a:cubicBezTo>
                    <a:pt x="502737" y="1119164"/>
                    <a:pt x="513716" y="1102912"/>
                    <a:pt x="524515" y="1086749"/>
                  </a:cubicBezTo>
                  <a:cubicBezTo>
                    <a:pt x="527371" y="1082642"/>
                    <a:pt x="530228" y="1078534"/>
                    <a:pt x="532994" y="1074338"/>
                  </a:cubicBezTo>
                  <a:cubicBezTo>
                    <a:pt x="551023" y="1058621"/>
                    <a:pt x="569410" y="1043530"/>
                    <a:pt x="587974" y="1028439"/>
                  </a:cubicBezTo>
                  <a:cubicBezTo>
                    <a:pt x="588153" y="1028349"/>
                    <a:pt x="588153" y="1028349"/>
                    <a:pt x="588153" y="1028349"/>
                  </a:cubicBezTo>
                  <a:cubicBezTo>
                    <a:pt x="700791" y="937088"/>
                    <a:pt x="820836" y="855113"/>
                    <a:pt x="922585" y="751440"/>
                  </a:cubicBezTo>
                  <a:cubicBezTo>
                    <a:pt x="982028" y="690986"/>
                    <a:pt x="1030671" y="624549"/>
                    <a:pt x="1070121" y="549540"/>
                  </a:cubicBezTo>
                  <a:cubicBezTo>
                    <a:pt x="1107696" y="477834"/>
                    <a:pt x="1148039" y="413183"/>
                    <a:pt x="1195165" y="349514"/>
                  </a:cubicBezTo>
                  <a:lnTo>
                    <a:pt x="1195254" y="349336"/>
                  </a:lnTo>
                  <a:cubicBezTo>
                    <a:pt x="1207393" y="332816"/>
                    <a:pt x="1220066" y="316296"/>
                    <a:pt x="1233187" y="299865"/>
                  </a:cubicBezTo>
                  <a:cubicBezTo>
                    <a:pt x="1236043" y="296383"/>
                    <a:pt x="1235953" y="292632"/>
                    <a:pt x="1234258" y="289685"/>
                  </a:cubicBezTo>
                  <a:lnTo>
                    <a:pt x="1234169" y="289507"/>
                  </a:lnTo>
                  <a:cubicBezTo>
                    <a:pt x="1231848" y="285489"/>
                    <a:pt x="1226046" y="283524"/>
                    <a:pt x="1221049" y="287900"/>
                  </a:cubicBezTo>
                  <a:close/>
                  <a:moveTo>
                    <a:pt x="500774" y="1106127"/>
                  </a:moveTo>
                  <a:cubicBezTo>
                    <a:pt x="500684" y="1106306"/>
                    <a:pt x="500684" y="1106306"/>
                    <a:pt x="500595" y="1106395"/>
                  </a:cubicBezTo>
                  <a:lnTo>
                    <a:pt x="500506" y="1106574"/>
                  </a:lnTo>
                  <a:lnTo>
                    <a:pt x="500416" y="1106752"/>
                  </a:lnTo>
                  <a:cubicBezTo>
                    <a:pt x="500506" y="1106931"/>
                    <a:pt x="500328" y="1106931"/>
                    <a:pt x="500328" y="1106931"/>
                  </a:cubicBezTo>
                  <a:cubicBezTo>
                    <a:pt x="500416" y="1107109"/>
                    <a:pt x="500239" y="1107109"/>
                    <a:pt x="500239" y="1107109"/>
                  </a:cubicBezTo>
                  <a:cubicBezTo>
                    <a:pt x="492385" y="1121575"/>
                    <a:pt x="484441" y="1136042"/>
                    <a:pt x="476765" y="1150597"/>
                  </a:cubicBezTo>
                  <a:cubicBezTo>
                    <a:pt x="481407" y="1138006"/>
                    <a:pt x="485333" y="1125415"/>
                    <a:pt x="488546" y="1112735"/>
                  </a:cubicBezTo>
                  <a:cubicBezTo>
                    <a:pt x="489706" y="1112467"/>
                    <a:pt x="490777" y="1111842"/>
                    <a:pt x="491938" y="1110770"/>
                  </a:cubicBezTo>
                  <a:cubicBezTo>
                    <a:pt x="495240" y="1107735"/>
                    <a:pt x="498542" y="1104698"/>
                    <a:pt x="501934" y="1101841"/>
                  </a:cubicBezTo>
                  <a:cubicBezTo>
                    <a:pt x="502737" y="1101037"/>
                    <a:pt x="503720" y="1100055"/>
                    <a:pt x="504612" y="1099341"/>
                  </a:cubicBezTo>
                  <a:cubicBezTo>
                    <a:pt x="503273" y="1102109"/>
                    <a:pt x="502470" y="1104252"/>
                    <a:pt x="500774" y="1106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26"/>
            <p:cNvSpPr/>
            <p:nvPr/>
          </p:nvSpPr>
          <p:spPr>
            <a:xfrm>
              <a:off x="11225501" y="5290214"/>
              <a:ext cx="288465" cy="1281678"/>
            </a:xfrm>
            <a:custGeom>
              <a:avLst/>
              <a:gdLst/>
              <a:ahLst/>
              <a:cxnLst/>
              <a:rect l="l" t="t" r="r" b="b"/>
              <a:pathLst>
                <a:path w="288465" h="1281678" extrusionOk="0">
                  <a:moveTo>
                    <a:pt x="200170" y="5269"/>
                  </a:moveTo>
                  <a:cubicBezTo>
                    <a:pt x="197939" y="8215"/>
                    <a:pt x="195707" y="11162"/>
                    <a:pt x="193655" y="14109"/>
                  </a:cubicBezTo>
                  <a:cubicBezTo>
                    <a:pt x="128499" y="101799"/>
                    <a:pt x="70395" y="184220"/>
                    <a:pt x="36569" y="290572"/>
                  </a:cubicBezTo>
                  <a:cubicBezTo>
                    <a:pt x="3187" y="395764"/>
                    <a:pt x="-7880" y="507474"/>
                    <a:pt x="5597" y="616863"/>
                  </a:cubicBezTo>
                  <a:cubicBezTo>
                    <a:pt x="20682" y="736967"/>
                    <a:pt x="68253" y="850642"/>
                    <a:pt x="98778" y="967264"/>
                  </a:cubicBezTo>
                  <a:cubicBezTo>
                    <a:pt x="118056" y="1041023"/>
                    <a:pt x="130373" y="1113711"/>
                    <a:pt x="133854" y="1188005"/>
                  </a:cubicBezTo>
                  <a:lnTo>
                    <a:pt x="133944" y="1188184"/>
                  </a:lnTo>
                  <a:cubicBezTo>
                    <a:pt x="135372" y="1219171"/>
                    <a:pt x="135283" y="1250067"/>
                    <a:pt x="133587" y="1281678"/>
                  </a:cubicBezTo>
                  <a:cubicBezTo>
                    <a:pt x="149563" y="1228100"/>
                    <a:pt x="165629" y="1174254"/>
                    <a:pt x="181427" y="1120676"/>
                  </a:cubicBezTo>
                  <a:cubicBezTo>
                    <a:pt x="181516" y="1120497"/>
                    <a:pt x="181516" y="1120497"/>
                    <a:pt x="181516" y="1120229"/>
                  </a:cubicBezTo>
                  <a:cubicBezTo>
                    <a:pt x="225072" y="969853"/>
                    <a:pt x="263808" y="818406"/>
                    <a:pt x="280498" y="662047"/>
                  </a:cubicBezTo>
                  <a:cubicBezTo>
                    <a:pt x="303436" y="446931"/>
                    <a:pt x="275589" y="241102"/>
                    <a:pt x="213201" y="36523"/>
                  </a:cubicBezTo>
                  <a:cubicBezTo>
                    <a:pt x="213111" y="36344"/>
                    <a:pt x="213111" y="36344"/>
                    <a:pt x="213111" y="36344"/>
                  </a:cubicBezTo>
                  <a:cubicBezTo>
                    <a:pt x="209630" y="24110"/>
                    <a:pt x="205882" y="12144"/>
                    <a:pt x="201865" y="0"/>
                  </a:cubicBezTo>
                  <a:cubicBezTo>
                    <a:pt x="201955" y="1875"/>
                    <a:pt x="201598" y="3572"/>
                    <a:pt x="200170" y="5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26"/>
            <p:cNvSpPr/>
            <p:nvPr/>
          </p:nvSpPr>
          <p:spPr>
            <a:xfrm>
              <a:off x="11336546" y="5774947"/>
              <a:ext cx="639434" cy="845640"/>
            </a:xfrm>
            <a:custGeom>
              <a:avLst/>
              <a:gdLst/>
              <a:ahLst/>
              <a:cxnLst/>
              <a:rect l="l" t="t" r="r" b="b"/>
              <a:pathLst>
                <a:path w="639434" h="845640" extrusionOk="0">
                  <a:moveTo>
                    <a:pt x="623752" y="2471"/>
                  </a:moveTo>
                  <a:cubicBezTo>
                    <a:pt x="373039" y="219106"/>
                    <a:pt x="175522" y="489497"/>
                    <a:pt x="47711" y="795249"/>
                  </a:cubicBezTo>
                  <a:cubicBezTo>
                    <a:pt x="47265" y="795517"/>
                    <a:pt x="46908" y="795696"/>
                    <a:pt x="46551" y="796142"/>
                  </a:cubicBezTo>
                  <a:lnTo>
                    <a:pt x="46372" y="796231"/>
                  </a:lnTo>
                  <a:cubicBezTo>
                    <a:pt x="32716" y="805250"/>
                    <a:pt x="19151" y="814448"/>
                    <a:pt x="5316" y="823556"/>
                  </a:cubicBezTo>
                  <a:cubicBezTo>
                    <a:pt x="3977" y="824538"/>
                    <a:pt x="2906" y="825521"/>
                    <a:pt x="2103" y="826681"/>
                  </a:cubicBezTo>
                  <a:cubicBezTo>
                    <a:pt x="50" y="829539"/>
                    <a:pt x="-396" y="833022"/>
                    <a:pt x="317" y="836147"/>
                  </a:cubicBezTo>
                  <a:lnTo>
                    <a:pt x="407" y="836326"/>
                  </a:lnTo>
                  <a:cubicBezTo>
                    <a:pt x="2192" y="843291"/>
                    <a:pt x="9421" y="848649"/>
                    <a:pt x="17009" y="843737"/>
                  </a:cubicBezTo>
                  <a:cubicBezTo>
                    <a:pt x="24862" y="838647"/>
                    <a:pt x="32716" y="833379"/>
                    <a:pt x="40481" y="828110"/>
                  </a:cubicBezTo>
                  <a:cubicBezTo>
                    <a:pt x="169274" y="741939"/>
                    <a:pt x="294586" y="649517"/>
                    <a:pt x="378573" y="516197"/>
                  </a:cubicBezTo>
                  <a:cubicBezTo>
                    <a:pt x="474342" y="364392"/>
                    <a:pt x="550118" y="196781"/>
                    <a:pt x="628126" y="34976"/>
                  </a:cubicBezTo>
                  <a:cubicBezTo>
                    <a:pt x="628215" y="34797"/>
                    <a:pt x="628304" y="34707"/>
                    <a:pt x="628394" y="34440"/>
                  </a:cubicBezTo>
                  <a:cubicBezTo>
                    <a:pt x="631696" y="27474"/>
                    <a:pt x="635088" y="20509"/>
                    <a:pt x="638390" y="13544"/>
                  </a:cubicBezTo>
                  <a:cubicBezTo>
                    <a:pt x="638657" y="13008"/>
                    <a:pt x="638746" y="12562"/>
                    <a:pt x="638925" y="12116"/>
                  </a:cubicBezTo>
                  <a:cubicBezTo>
                    <a:pt x="641870" y="3186"/>
                    <a:pt x="631428" y="-3958"/>
                    <a:pt x="623752" y="24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649487" y="6330410"/>
              <a:ext cx="540091" cy="946722"/>
            </a:xfrm>
            <a:custGeom>
              <a:avLst/>
              <a:gdLst/>
              <a:ahLst/>
              <a:cxnLst/>
              <a:rect l="l" t="t" r="r" b="b"/>
              <a:pathLst>
                <a:path w="540091" h="946722" extrusionOk="0">
                  <a:moveTo>
                    <a:pt x="361513" y="494639"/>
                  </a:moveTo>
                  <a:cubicBezTo>
                    <a:pt x="248964" y="326046"/>
                    <a:pt x="61978" y="215318"/>
                    <a:pt x="19762" y="4846"/>
                  </a:cubicBezTo>
                  <a:cubicBezTo>
                    <a:pt x="18512" y="-1852"/>
                    <a:pt x="10747" y="-959"/>
                    <a:pt x="7980" y="3595"/>
                  </a:cubicBezTo>
                  <a:cubicBezTo>
                    <a:pt x="7355" y="4488"/>
                    <a:pt x="6819" y="5381"/>
                    <a:pt x="6552" y="6631"/>
                  </a:cubicBezTo>
                  <a:cubicBezTo>
                    <a:pt x="2714" y="36188"/>
                    <a:pt x="393" y="65210"/>
                    <a:pt x="215" y="93517"/>
                  </a:cubicBezTo>
                  <a:cubicBezTo>
                    <a:pt x="-499" y="120485"/>
                    <a:pt x="572" y="146827"/>
                    <a:pt x="3339" y="172634"/>
                  </a:cubicBezTo>
                  <a:cubicBezTo>
                    <a:pt x="14763" y="283898"/>
                    <a:pt x="56445" y="385965"/>
                    <a:pt x="136773" y="477494"/>
                  </a:cubicBezTo>
                  <a:cubicBezTo>
                    <a:pt x="253694" y="610278"/>
                    <a:pt x="409709" y="706272"/>
                    <a:pt x="503693" y="857898"/>
                  </a:cubicBezTo>
                  <a:cubicBezTo>
                    <a:pt x="507085" y="872543"/>
                    <a:pt x="509227" y="887456"/>
                    <a:pt x="508602" y="901654"/>
                  </a:cubicBezTo>
                  <a:cubicBezTo>
                    <a:pt x="508602" y="901654"/>
                    <a:pt x="508692" y="901832"/>
                    <a:pt x="508513" y="901832"/>
                  </a:cubicBezTo>
                  <a:cubicBezTo>
                    <a:pt x="508513" y="901832"/>
                    <a:pt x="508602" y="902011"/>
                    <a:pt x="508424" y="902011"/>
                  </a:cubicBezTo>
                  <a:cubicBezTo>
                    <a:pt x="508066" y="914691"/>
                    <a:pt x="505924" y="926478"/>
                    <a:pt x="500748" y="937909"/>
                  </a:cubicBezTo>
                  <a:cubicBezTo>
                    <a:pt x="497891" y="944606"/>
                    <a:pt x="507442" y="950499"/>
                    <a:pt x="510834" y="943712"/>
                  </a:cubicBezTo>
                  <a:cubicBezTo>
                    <a:pt x="519491" y="926746"/>
                    <a:pt x="522525" y="908708"/>
                    <a:pt x="522257" y="890403"/>
                  </a:cubicBezTo>
                  <a:lnTo>
                    <a:pt x="523596" y="892814"/>
                  </a:lnTo>
                  <a:cubicBezTo>
                    <a:pt x="523954" y="893349"/>
                    <a:pt x="524311" y="894063"/>
                    <a:pt x="524757" y="894510"/>
                  </a:cubicBezTo>
                  <a:cubicBezTo>
                    <a:pt x="525828" y="895760"/>
                    <a:pt x="527256" y="896564"/>
                    <a:pt x="528774" y="896921"/>
                  </a:cubicBezTo>
                  <a:cubicBezTo>
                    <a:pt x="535110" y="898528"/>
                    <a:pt x="542965" y="891474"/>
                    <a:pt x="539037" y="883884"/>
                  </a:cubicBezTo>
                  <a:cubicBezTo>
                    <a:pt x="534486" y="875311"/>
                    <a:pt x="529845" y="867007"/>
                    <a:pt x="525025" y="858880"/>
                  </a:cubicBezTo>
                  <a:cubicBezTo>
                    <a:pt x="521901" y="853433"/>
                    <a:pt x="518420" y="848076"/>
                    <a:pt x="515207" y="842897"/>
                  </a:cubicBezTo>
                  <a:cubicBezTo>
                    <a:pt x="506817" y="810928"/>
                    <a:pt x="492894" y="779317"/>
                    <a:pt x="482987" y="751010"/>
                  </a:cubicBezTo>
                  <a:cubicBezTo>
                    <a:pt x="451748" y="661803"/>
                    <a:pt x="414172" y="573577"/>
                    <a:pt x="361513" y="4946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1121852" y="6606749"/>
              <a:ext cx="835505" cy="764081"/>
            </a:xfrm>
            <a:custGeom>
              <a:avLst/>
              <a:gdLst/>
              <a:ahLst/>
              <a:cxnLst/>
              <a:rect l="l" t="t" r="r" b="b"/>
              <a:pathLst>
                <a:path w="835505" h="764081" extrusionOk="0">
                  <a:moveTo>
                    <a:pt x="827914" y="147"/>
                  </a:moveTo>
                  <a:cubicBezTo>
                    <a:pt x="827200" y="147"/>
                    <a:pt x="826396" y="415"/>
                    <a:pt x="825682" y="1040"/>
                  </a:cubicBezTo>
                  <a:cubicBezTo>
                    <a:pt x="658154" y="119805"/>
                    <a:pt x="496963" y="247321"/>
                    <a:pt x="344428" y="384838"/>
                  </a:cubicBezTo>
                  <a:cubicBezTo>
                    <a:pt x="246964" y="472349"/>
                    <a:pt x="147000" y="561110"/>
                    <a:pt x="63548" y="662908"/>
                  </a:cubicBezTo>
                  <a:cubicBezTo>
                    <a:pt x="62835" y="663712"/>
                    <a:pt x="62299" y="664605"/>
                    <a:pt x="61585" y="665320"/>
                  </a:cubicBezTo>
                  <a:cubicBezTo>
                    <a:pt x="61406" y="665409"/>
                    <a:pt x="61406" y="665409"/>
                    <a:pt x="61406" y="665588"/>
                  </a:cubicBezTo>
                  <a:cubicBezTo>
                    <a:pt x="61228" y="665677"/>
                    <a:pt x="61317" y="665766"/>
                    <a:pt x="61317" y="665766"/>
                  </a:cubicBezTo>
                  <a:cubicBezTo>
                    <a:pt x="48644" y="680947"/>
                    <a:pt x="36504" y="696574"/>
                    <a:pt x="24902" y="712647"/>
                  </a:cubicBezTo>
                  <a:cubicBezTo>
                    <a:pt x="23474" y="713451"/>
                    <a:pt x="22135" y="714254"/>
                    <a:pt x="20618" y="715326"/>
                  </a:cubicBezTo>
                  <a:cubicBezTo>
                    <a:pt x="13835" y="732025"/>
                    <a:pt x="6873" y="748187"/>
                    <a:pt x="0" y="764082"/>
                  </a:cubicBezTo>
                  <a:cubicBezTo>
                    <a:pt x="8747" y="756224"/>
                    <a:pt x="18029" y="748991"/>
                    <a:pt x="27758" y="742204"/>
                  </a:cubicBezTo>
                  <a:cubicBezTo>
                    <a:pt x="28829" y="741401"/>
                    <a:pt x="29810" y="740597"/>
                    <a:pt x="30971" y="739972"/>
                  </a:cubicBezTo>
                  <a:cubicBezTo>
                    <a:pt x="39272" y="734257"/>
                    <a:pt x="47840" y="728720"/>
                    <a:pt x="56676" y="723631"/>
                  </a:cubicBezTo>
                  <a:lnTo>
                    <a:pt x="64977" y="718808"/>
                  </a:lnTo>
                  <a:cubicBezTo>
                    <a:pt x="65512" y="718451"/>
                    <a:pt x="66226" y="718094"/>
                    <a:pt x="66851" y="717916"/>
                  </a:cubicBezTo>
                  <a:cubicBezTo>
                    <a:pt x="127007" y="684251"/>
                    <a:pt x="196001" y="660498"/>
                    <a:pt x="253033" y="629422"/>
                  </a:cubicBezTo>
                  <a:cubicBezTo>
                    <a:pt x="334789" y="584863"/>
                    <a:pt x="413333" y="532356"/>
                    <a:pt x="478755" y="465473"/>
                  </a:cubicBezTo>
                  <a:cubicBezTo>
                    <a:pt x="594784" y="347423"/>
                    <a:pt x="669668" y="197047"/>
                    <a:pt x="776772" y="72031"/>
                  </a:cubicBezTo>
                  <a:cubicBezTo>
                    <a:pt x="776950" y="71764"/>
                    <a:pt x="777129" y="71406"/>
                    <a:pt x="777485" y="71228"/>
                  </a:cubicBezTo>
                  <a:cubicBezTo>
                    <a:pt x="795247" y="50511"/>
                    <a:pt x="813812" y="30330"/>
                    <a:pt x="833805" y="11309"/>
                  </a:cubicBezTo>
                  <a:cubicBezTo>
                    <a:pt x="838178" y="6934"/>
                    <a:pt x="833358" y="-1192"/>
                    <a:pt x="827914" y="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649487" y="6424106"/>
              <a:ext cx="522793" cy="783223"/>
            </a:xfrm>
            <a:custGeom>
              <a:avLst/>
              <a:gdLst/>
              <a:ahLst/>
              <a:cxnLst/>
              <a:rect l="l" t="t" r="r" b="b"/>
              <a:pathLst>
                <a:path w="522793" h="783223" extrusionOk="0">
                  <a:moveTo>
                    <a:pt x="195323" y="342007"/>
                  </a:moveTo>
                  <a:cubicBezTo>
                    <a:pt x="121956" y="269052"/>
                    <a:pt x="38415" y="179487"/>
                    <a:pt x="3339" y="79117"/>
                  </a:cubicBezTo>
                  <a:cubicBezTo>
                    <a:pt x="572" y="53221"/>
                    <a:pt x="-499" y="26878"/>
                    <a:pt x="215" y="0"/>
                  </a:cubicBezTo>
                  <a:cubicBezTo>
                    <a:pt x="19494" y="198150"/>
                    <a:pt x="234862" y="342007"/>
                    <a:pt x="359103" y="485508"/>
                  </a:cubicBezTo>
                  <a:cubicBezTo>
                    <a:pt x="432558" y="570161"/>
                    <a:pt x="493250" y="667405"/>
                    <a:pt x="521812" y="773758"/>
                  </a:cubicBezTo>
                  <a:cubicBezTo>
                    <a:pt x="522169" y="775008"/>
                    <a:pt x="522436" y="776169"/>
                    <a:pt x="522793" y="777508"/>
                  </a:cubicBezTo>
                  <a:lnTo>
                    <a:pt x="520115" y="783223"/>
                  </a:lnTo>
                  <a:cubicBezTo>
                    <a:pt x="519938" y="782241"/>
                    <a:pt x="519580" y="781259"/>
                    <a:pt x="519402" y="780276"/>
                  </a:cubicBezTo>
                  <a:cubicBezTo>
                    <a:pt x="469063" y="607041"/>
                    <a:pt x="322598" y="468809"/>
                    <a:pt x="195323" y="3420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11149610" y="6606889"/>
              <a:ext cx="807717" cy="742332"/>
            </a:xfrm>
            <a:custGeom>
              <a:avLst/>
              <a:gdLst/>
              <a:ahLst/>
              <a:cxnLst/>
              <a:rect l="l" t="t" r="r" b="b"/>
              <a:pathLst>
                <a:path w="807717" h="742332" extrusionOk="0">
                  <a:moveTo>
                    <a:pt x="805958" y="11259"/>
                  </a:moveTo>
                  <a:cubicBezTo>
                    <a:pt x="785965" y="30369"/>
                    <a:pt x="767311" y="50461"/>
                    <a:pt x="749638" y="71177"/>
                  </a:cubicBezTo>
                  <a:cubicBezTo>
                    <a:pt x="749371" y="71356"/>
                    <a:pt x="749193" y="71624"/>
                    <a:pt x="748925" y="71981"/>
                  </a:cubicBezTo>
                  <a:cubicBezTo>
                    <a:pt x="654048" y="169761"/>
                    <a:pt x="578986" y="286919"/>
                    <a:pt x="476255" y="381037"/>
                  </a:cubicBezTo>
                  <a:cubicBezTo>
                    <a:pt x="340502" y="505338"/>
                    <a:pt x="162798" y="575794"/>
                    <a:pt x="39093" y="712240"/>
                  </a:cubicBezTo>
                  <a:cubicBezTo>
                    <a:pt x="39093" y="714114"/>
                    <a:pt x="39093" y="716169"/>
                    <a:pt x="39093" y="718044"/>
                  </a:cubicBezTo>
                  <a:cubicBezTo>
                    <a:pt x="38469" y="718222"/>
                    <a:pt x="37754" y="718669"/>
                    <a:pt x="37219" y="718937"/>
                  </a:cubicBezTo>
                  <a:cubicBezTo>
                    <a:pt x="37308" y="717418"/>
                    <a:pt x="37308" y="715901"/>
                    <a:pt x="37219" y="714472"/>
                  </a:cubicBezTo>
                  <a:cubicBezTo>
                    <a:pt x="34541" y="717508"/>
                    <a:pt x="31685" y="720723"/>
                    <a:pt x="28918" y="723759"/>
                  </a:cubicBezTo>
                  <a:cubicBezTo>
                    <a:pt x="20082" y="728849"/>
                    <a:pt x="11514" y="734385"/>
                    <a:pt x="3213" y="740100"/>
                  </a:cubicBezTo>
                  <a:cubicBezTo>
                    <a:pt x="2053" y="740725"/>
                    <a:pt x="1071" y="741529"/>
                    <a:pt x="0" y="742333"/>
                  </a:cubicBezTo>
                  <a:cubicBezTo>
                    <a:pt x="1696" y="740011"/>
                    <a:pt x="3213" y="737868"/>
                    <a:pt x="4999" y="735725"/>
                  </a:cubicBezTo>
                  <a:lnTo>
                    <a:pt x="5177" y="735635"/>
                  </a:lnTo>
                  <a:cubicBezTo>
                    <a:pt x="9461" y="730367"/>
                    <a:pt x="13656" y="725098"/>
                    <a:pt x="18029" y="720008"/>
                  </a:cubicBezTo>
                  <a:lnTo>
                    <a:pt x="18119" y="720187"/>
                  </a:lnTo>
                  <a:lnTo>
                    <a:pt x="47573" y="688040"/>
                  </a:lnTo>
                  <a:lnTo>
                    <a:pt x="48465" y="686968"/>
                  </a:lnTo>
                  <a:cubicBezTo>
                    <a:pt x="171010" y="561774"/>
                    <a:pt x="337825" y="492301"/>
                    <a:pt x="465546" y="370411"/>
                  </a:cubicBezTo>
                  <a:cubicBezTo>
                    <a:pt x="585769" y="255754"/>
                    <a:pt x="671275" y="103324"/>
                    <a:pt x="800335" y="186"/>
                  </a:cubicBezTo>
                  <a:cubicBezTo>
                    <a:pt x="805600" y="-1332"/>
                    <a:pt x="810420" y="6794"/>
                    <a:pt x="805958" y="112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11299857" y="6183094"/>
              <a:ext cx="714113" cy="797042"/>
            </a:xfrm>
            <a:custGeom>
              <a:avLst/>
              <a:gdLst/>
              <a:ahLst/>
              <a:cxnLst/>
              <a:rect l="l" t="t" r="r" b="b"/>
              <a:pathLst>
                <a:path w="714113" h="797042" extrusionOk="0">
                  <a:moveTo>
                    <a:pt x="712922" y="0"/>
                  </a:moveTo>
                  <a:cubicBezTo>
                    <a:pt x="714618" y="2947"/>
                    <a:pt x="714707" y="6608"/>
                    <a:pt x="711851" y="10180"/>
                  </a:cubicBezTo>
                  <a:cubicBezTo>
                    <a:pt x="698730" y="26611"/>
                    <a:pt x="686057" y="43131"/>
                    <a:pt x="673919" y="59650"/>
                  </a:cubicBezTo>
                  <a:lnTo>
                    <a:pt x="673829" y="59829"/>
                  </a:lnTo>
                  <a:cubicBezTo>
                    <a:pt x="571099" y="152073"/>
                    <a:pt x="470957" y="246460"/>
                    <a:pt x="387951" y="358527"/>
                  </a:cubicBezTo>
                  <a:cubicBezTo>
                    <a:pt x="288791" y="492472"/>
                    <a:pt x="186149" y="622578"/>
                    <a:pt x="66907" y="738575"/>
                  </a:cubicBezTo>
                  <a:cubicBezTo>
                    <a:pt x="66907" y="738575"/>
                    <a:pt x="66907" y="738575"/>
                    <a:pt x="66728" y="738664"/>
                  </a:cubicBezTo>
                  <a:cubicBezTo>
                    <a:pt x="46557" y="758398"/>
                    <a:pt x="25850" y="777508"/>
                    <a:pt x="4608" y="796349"/>
                  </a:cubicBezTo>
                  <a:cubicBezTo>
                    <a:pt x="4251" y="796707"/>
                    <a:pt x="3804" y="796796"/>
                    <a:pt x="3269" y="796975"/>
                  </a:cubicBezTo>
                  <a:cubicBezTo>
                    <a:pt x="949" y="797510"/>
                    <a:pt x="-1193" y="794742"/>
                    <a:pt x="770" y="792599"/>
                  </a:cubicBezTo>
                  <a:cubicBezTo>
                    <a:pt x="243182" y="532120"/>
                    <a:pt x="444269" y="233869"/>
                    <a:pt x="7129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11361630" y="5787062"/>
              <a:ext cx="613751" cy="811189"/>
            </a:xfrm>
            <a:custGeom>
              <a:avLst/>
              <a:gdLst/>
              <a:ahLst/>
              <a:cxnLst/>
              <a:rect l="l" t="t" r="r" b="b"/>
              <a:pathLst>
                <a:path w="613751" h="811189" extrusionOk="0">
                  <a:moveTo>
                    <a:pt x="613751" y="0"/>
                  </a:moveTo>
                  <a:cubicBezTo>
                    <a:pt x="613662" y="446"/>
                    <a:pt x="613483" y="893"/>
                    <a:pt x="613216" y="1429"/>
                  </a:cubicBezTo>
                  <a:cubicBezTo>
                    <a:pt x="609914" y="8394"/>
                    <a:pt x="606522" y="15359"/>
                    <a:pt x="603220" y="22324"/>
                  </a:cubicBezTo>
                  <a:cubicBezTo>
                    <a:pt x="603131" y="22503"/>
                    <a:pt x="603041" y="22592"/>
                    <a:pt x="602952" y="22860"/>
                  </a:cubicBezTo>
                  <a:cubicBezTo>
                    <a:pt x="405435" y="278249"/>
                    <a:pt x="277088" y="600968"/>
                    <a:pt x="18789" y="798046"/>
                  </a:cubicBezTo>
                  <a:cubicBezTo>
                    <a:pt x="12899" y="802422"/>
                    <a:pt x="7008" y="806708"/>
                    <a:pt x="1117" y="811084"/>
                  </a:cubicBezTo>
                  <a:cubicBezTo>
                    <a:pt x="403" y="811530"/>
                    <a:pt x="-400" y="810459"/>
                    <a:pt x="224" y="809923"/>
                  </a:cubicBezTo>
                  <a:cubicBezTo>
                    <a:pt x="6829" y="803672"/>
                    <a:pt x="13434" y="797242"/>
                    <a:pt x="20038" y="790813"/>
                  </a:cubicBezTo>
                  <a:cubicBezTo>
                    <a:pt x="156507" y="657135"/>
                    <a:pt x="264325" y="508367"/>
                    <a:pt x="367502" y="346829"/>
                  </a:cubicBezTo>
                  <a:cubicBezTo>
                    <a:pt x="444796" y="225921"/>
                    <a:pt x="521464" y="107692"/>
                    <a:pt x="6137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10846501" y="5893504"/>
              <a:ext cx="438506" cy="1096287"/>
            </a:xfrm>
            <a:custGeom>
              <a:avLst/>
              <a:gdLst/>
              <a:ahLst/>
              <a:cxnLst/>
              <a:rect l="l" t="t" r="r" b="b"/>
              <a:pathLst>
                <a:path w="438506" h="1096287" extrusionOk="0">
                  <a:moveTo>
                    <a:pt x="215374" y="642670"/>
                  </a:moveTo>
                  <a:cubicBezTo>
                    <a:pt x="295433" y="739736"/>
                    <a:pt x="391559" y="837516"/>
                    <a:pt x="425654" y="957084"/>
                  </a:cubicBezTo>
                  <a:cubicBezTo>
                    <a:pt x="425922" y="957530"/>
                    <a:pt x="426011" y="957977"/>
                    <a:pt x="425922" y="958602"/>
                  </a:cubicBezTo>
                  <a:cubicBezTo>
                    <a:pt x="427618" y="964496"/>
                    <a:pt x="429224" y="970478"/>
                    <a:pt x="430563" y="976640"/>
                  </a:cubicBezTo>
                  <a:cubicBezTo>
                    <a:pt x="435918" y="1000125"/>
                    <a:pt x="438685" y="1024325"/>
                    <a:pt x="438417" y="1049685"/>
                  </a:cubicBezTo>
                  <a:lnTo>
                    <a:pt x="438507" y="1049863"/>
                  </a:lnTo>
                  <a:cubicBezTo>
                    <a:pt x="438417" y="1054596"/>
                    <a:pt x="438328" y="1059329"/>
                    <a:pt x="437971" y="1064151"/>
                  </a:cubicBezTo>
                  <a:cubicBezTo>
                    <a:pt x="437882" y="1068169"/>
                    <a:pt x="437614" y="1072188"/>
                    <a:pt x="437078" y="1076206"/>
                  </a:cubicBezTo>
                  <a:cubicBezTo>
                    <a:pt x="436810" y="1080850"/>
                    <a:pt x="436275" y="1085493"/>
                    <a:pt x="435651" y="1090136"/>
                  </a:cubicBezTo>
                  <a:cubicBezTo>
                    <a:pt x="434668" y="1098173"/>
                    <a:pt x="422174" y="1098530"/>
                    <a:pt x="422887" y="1090047"/>
                  </a:cubicBezTo>
                  <a:cubicBezTo>
                    <a:pt x="424940" y="1063258"/>
                    <a:pt x="423958" y="1037630"/>
                    <a:pt x="420477" y="1013073"/>
                  </a:cubicBezTo>
                  <a:cubicBezTo>
                    <a:pt x="391470" y="812512"/>
                    <a:pt x="191453" y="676960"/>
                    <a:pt x="99523" y="501849"/>
                  </a:cubicBezTo>
                  <a:cubicBezTo>
                    <a:pt x="18303" y="347097"/>
                    <a:pt x="-26592" y="173147"/>
                    <a:pt x="16964" y="1875"/>
                  </a:cubicBezTo>
                  <a:cubicBezTo>
                    <a:pt x="18213" y="804"/>
                    <a:pt x="19551" y="179"/>
                    <a:pt x="20890" y="0"/>
                  </a:cubicBezTo>
                  <a:cubicBezTo>
                    <a:pt x="-29626" y="232440"/>
                    <a:pt x="68016" y="464433"/>
                    <a:pt x="215374" y="6426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11387453" y="5290304"/>
              <a:ext cx="51426" cy="949672"/>
            </a:xfrm>
            <a:custGeom>
              <a:avLst/>
              <a:gdLst/>
              <a:ahLst/>
              <a:cxnLst/>
              <a:rect l="l" t="t" r="r" b="b"/>
              <a:pathLst>
                <a:path w="51426" h="949672" extrusionOk="0">
                  <a:moveTo>
                    <a:pt x="40091" y="0"/>
                  </a:moveTo>
                  <a:cubicBezTo>
                    <a:pt x="44108" y="12055"/>
                    <a:pt x="47856" y="24110"/>
                    <a:pt x="51337" y="36344"/>
                  </a:cubicBezTo>
                  <a:cubicBezTo>
                    <a:pt x="51337" y="36344"/>
                    <a:pt x="51337" y="36344"/>
                    <a:pt x="51427" y="36523"/>
                  </a:cubicBezTo>
                  <a:cubicBezTo>
                    <a:pt x="42769" y="80099"/>
                    <a:pt x="34915" y="123676"/>
                    <a:pt x="30810" y="168324"/>
                  </a:cubicBezTo>
                  <a:cubicBezTo>
                    <a:pt x="23401" y="246638"/>
                    <a:pt x="22687" y="325665"/>
                    <a:pt x="23312" y="404247"/>
                  </a:cubicBezTo>
                  <a:cubicBezTo>
                    <a:pt x="23937" y="474166"/>
                    <a:pt x="25990" y="544265"/>
                    <a:pt x="27596" y="614362"/>
                  </a:cubicBezTo>
                  <a:cubicBezTo>
                    <a:pt x="30542" y="724466"/>
                    <a:pt x="32505" y="834836"/>
                    <a:pt x="26793" y="944582"/>
                  </a:cubicBezTo>
                  <a:cubicBezTo>
                    <a:pt x="26525" y="951458"/>
                    <a:pt x="16796" y="951279"/>
                    <a:pt x="16172" y="944582"/>
                  </a:cubicBezTo>
                  <a:cubicBezTo>
                    <a:pt x="11531" y="891540"/>
                    <a:pt x="8228" y="838051"/>
                    <a:pt x="5908" y="784652"/>
                  </a:cubicBezTo>
                  <a:cubicBezTo>
                    <a:pt x="17" y="648028"/>
                    <a:pt x="553" y="510599"/>
                    <a:pt x="17" y="374511"/>
                  </a:cubicBezTo>
                  <a:cubicBezTo>
                    <a:pt x="-341" y="253871"/>
                    <a:pt x="4837" y="131624"/>
                    <a:pt x="31791" y="14020"/>
                  </a:cubicBezTo>
                  <a:cubicBezTo>
                    <a:pt x="33844" y="11162"/>
                    <a:pt x="36075" y="8215"/>
                    <a:pt x="38307" y="5179"/>
                  </a:cubicBezTo>
                  <a:cubicBezTo>
                    <a:pt x="39646" y="3483"/>
                    <a:pt x="40002" y="1786"/>
                    <a:pt x="400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1" name="Google Shape;1341;p26"/>
          <p:cNvGrpSpPr/>
          <p:nvPr/>
        </p:nvGrpSpPr>
        <p:grpSpPr>
          <a:xfrm rot="5992989">
            <a:off x="-272141" y="216770"/>
            <a:ext cx="1161868" cy="1029729"/>
            <a:chOff x="163698" y="1355357"/>
            <a:chExt cx="1549514" cy="1373288"/>
          </a:xfrm>
        </p:grpSpPr>
        <p:sp>
          <p:nvSpPr>
            <p:cNvPr id="1342" name="Google Shape;1342;p26"/>
            <p:cNvSpPr/>
            <p:nvPr/>
          </p:nvSpPr>
          <p:spPr>
            <a:xfrm>
              <a:off x="213192" y="1355357"/>
              <a:ext cx="1500020" cy="1095786"/>
            </a:xfrm>
            <a:custGeom>
              <a:avLst/>
              <a:gdLst/>
              <a:ahLst/>
              <a:cxnLst/>
              <a:rect l="l" t="t" r="r" b="b"/>
              <a:pathLst>
                <a:path w="1500020" h="1095786" extrusionOk="0">
                  <a:moveTo>
                    <a:pt x="1345527" y="250022"/>
                  </a:moveTo>
                  <a:cubicBezTo>
                    <a:pt x="1405951" y="209928"/>
                    <a:pt x="1514483" y="124203"/>
                    <a:pt x="1498418" y="37495"/>
                  </a:cubicBezTo>
                  <a:cubicBezTo>
                    <a:pt x="1492973" y="8027"/>
                    <a:pt x="1467982" y="3831"/>
                    <a:pt x="1441206" y="1598"/>
                  </a:cubicBezTo>
                  <a:cubicBezTo>
                    <a:pt x="1377122" y="-3849"/>
                    <a:pt x="1312146" y="5081"/>
                    <a:pt x="1250204" y="21511"/>
                  </a:cubicBezTo>
                  <a:cubicBezTo>
                    <a:pt x="994226" y="89466"/>
                    <a:pt x="767612" y="276007"/>
                    <a:pt x="571165" y="446386"/>
                  </a:cubicBezTo>
                  <a:cubicBezTo>
                    <a:pt x="452458" y="549345"/>
                    <a:pt x="339374" y="658644"/>
                    <a:pt x="227361" y="768837"/>
                  </a:cubicBezTo>
                  <a:cubicBezTo>
                    <a:pt x="139179" y="855544"/>
                    <a:pt x="25470" y="946716"/>
                    <a:pt x="13778" y="1078429"/>
                  </a:cubicBezTo>
                  <a:cubicBezTo>
                    <a:pt x="9405" y="1082894"/>
                    <a:pt x="4942" y="1087270"/>
                    <a:pt x="658" y="1091824"/>
                  </a:cubicBezTo>
                  <a:cubicBezTo>
                    <a:pt x="-1395" y="1093967"/>
                    <a:pt x="1818" y="1097181"/>
                    <a:pt x="3960" y="1095128"/>
                  </a:cubicBezTo>
                  <a:cubicBezTo>
                    <a:pt x="7174" y="1092091"/>
                    <a:pt x="10387" y="1089145"/>
                    <a:pt x="13600" y="1086109"/>
                  </a:cubicBezTo>
                  <a:cubicBezTo>
                    <a:pt x="15028" y="1097896"/>
                    <a:pt x="34396" y="1097271"/>
                    <a:pt x="35288" y="1084055"/>
                  </a:cubicBezTo>
                  <a:cubicBezTo>
                    <a:pt x="35735" y="1077179"/>
                    <a:pt x="36538" y="1070392"/>
                    <a:pt x="37609" y="1063695"/>
                  </a:cubicBezTo>
                  <a:cubicBezTo>
                    <a:pt x="41982" y="1059677"/>
                    <a:pt x="46356" y="1055837"/>
                    <a:pt x="50729" y="1051908"/>
                  </a:cubicBezTo>
                  <a:cubicBezTo>
                    <a:pt x="444872" y="994937"/>
                    <a:pt x="831160" y="892870"/>
                    <a:pt x="1200133" y="742405"/>
                  </a:cubicBezTo>
                  <a:cubicBezTo>
                    <a:pt x="1240922" y="725796"/>
                    <a:pt x="1354809" y="701686"/>
                    <a:pt x="1358468" y="645429"/>
                  </a:cubicBezTo>
                  <a:cubicBezTo>
                    <a:pt x="1361860" y="593547"/>
                    <a:pt x="1279569" y="599083"/>
                    <a:pt x="1248330" y="599441"/>
                  </a:cubicBezTo>
                  <a:cubicBezTo>
                    <a:pt x="1151758" y="600512"/>
                    <a:pt x="1057060" y="627391"/>
                    <a:pt x="965129" y="654626"/>
                  </a:cubicBezTo>
                  <a:cubicBezTo>
                    <a:pt x="870878" y="682576"/>
                    <a:pt x="777876" y="714634"/>
                    <a:pt x="685945" y="749370"/>
                  </a:cubicBezTo>
                  <a:cubicBezTo>
                    <a:pt x="489498" y="823576"/>
                    <a:pt x="298586" y="910283"/>
                    <a:pt x="109101" y="1000651"/>
                  </a:cubicBezTo>
                  <a:cubicBezTo>
                    <a:pt x="277790" y="857330"/>
                    <a:pt x="463704" y="737404"/>
                    <a:pt x="657205" y="628819"/>
                  </a:cubicBezTo>
                  <a:cubicBezTo>
                    <a:pt x="884444" y="501214"/>
                    <a:pt x="1128106" y="394147"/>
                    <a:pt x="1345527" y="250022"/>
                  </a:cubicBezTo>
                  <a:close/>
                  <a:moveTo>
                    <a:pt x="1046082" y="651322"/>
                  </a:moveTo>
                  <a:cubicBezTo>
                    <a:pt x="1087317" y="640517"/>
                    <a:pt x="1128820" y="631052"/>
                    <a:pt x="1171037" y="625247"/>
                  </a:cubicBezTo>
                  <a:cubicBezTo>
                    <a:pt x="1193439" y="622122"/>
                    <a:pt x="1215842" y="619979"/>
                    <a:pt x="1238423" y="619354"/>
                  </a:cubicBezTo>
                  <a:cubicBezTo>
                    <a:pt x="1250740" y="618997"/>
                    <a:pt x="1309201" y="613996"/>
                    <a:pt x="1315984" y="623551"/>
                  </a:cubicBezTo>
                  <a:cubicBezTo>
                    <a:pt x="1315359" y="631320"/>
                    <a:pt x="1314645" y="639089"/>
                    <a:pt x="1314020" y="646857"/>
                  </a:cubicBezTo>
                  <a:cubicBezTo>
                    <a:pt x="1319286" y="663288"/>
                    <a:pt x="1314645" y="673021"/>
                    <a:pt x="1300275" y="676057"/>
                  </a:cubicBezTo>
                  <a:cubicBezTo>
                    <a:pt x="1293938" y="681951"/>
                    <a:pt x="1272161" y="688023"/>
                    <a:pt x="1265377" y="690881"/>
                  </a:cubicBezTo>
                  <a:cubicBezTo>
                    <a:pt x="1244671" y="699632"/>
                    <a:pt x="1223964" y="708204"/>
                    <a:pt x="1203168" y="716598"/>
                  </a:cubicBezTo>
                  <a:cubicBezTo>
                    <a:pt x="1163718" y="732582"/>
                    <a:pt x="1124000" y="748031"/>
                    <a:pt x="1084104" y="762943"/>
                  </a:cubicBezTo>
                  <a:cubicBezTo>
                    <a:pt x="927554" y="821433"/>
                    <a:pt x="768058" y="871975"/>
                    <a:pt x="606420" y="914301"/>
                  </a:cubicBezTo>
                  <a:cubicBezTo>
                    <a:pt x="435232" y="959128"/>
                    <a:pt x="261724" y="994401"/>
                    <a:pt x="86698" y="1020118"/>
                  </a:cubicBezTo>
                  <a:cubicBezTo>
                    <a:pt x="89911" y="1017350"/>
                    <a:pt x="93035" y="1014582"/>
                    <a:pt x="96248" y="1011903"/>
                  </a:cubicBezTo>
                  <a:cubicBezTo>
                    <a:pt x="407385" y="879029"/>
                    <a:pt x="717898" y="737494"/>
                    <a:pt x="1046082" y="651322"/>
                  </a:cubicBezTo>
                  <a:close/>
                  <a:moveTo>
                    <a:pt x="71079" y="1022172"/>
                  </a:moveTo>
                  <a:cubicBezTo>
                    <a:pt x="63046" y="1023333"/>
                    <a:pt x="55103" y="1024494"/>
                    <a:pt x="47070" y="1025655"/>
                  </a:cubicBezTo>
                  <a:cubicBezTo>
                    <a:pt x="79826" y="928232"/>
                    <a:pt x="171935" y="853937"/>
                    <a:pt x="242802" y="784196"/>
                  </a:cubicBezTo>
                  <a:cubicBezTo>
                    <a:pt x="330181" y="698203"/>
                    <a:pt x="418185" y="612835"/>
                    <a:pt x="509134" y="530503"/>
                  </a:cubicBezTo>
                  <a:cubicBezTo>
                    <a:pt x="693174" y="363786"/>
                    <a:pt x="893727" y="196176"/>
                    <a:pt x="1120965" y="91609"/>
                  </a:cubicBezTo>
                  <a:cubicBezTo>
                    <a:pt x="1175589" y="66517"/>
                    <a:pt x="1232175" y="45532"/>
                    <a:pt x="1290993" y="32763"/>
                  </a:cubicBezTo>
                  <a:cubicBezTo>
                    <a:pt x="1335709" y="23119"/>
                    <a:pt x="1506718" y="-13493"/>
                    <a:pt x="1475747" y="84019"/>
                  </a:cubicBezTo>
                  <a:cubicBezTo>
                    <a:pt x="1440939" y="193497"/>
                    <a:pt x="1318394" y="252790"/>
                    <a:pt x="1225749" y="305207"/>
                  </a:cubicBezTo>
                  <a:cubicBezTo>
                    <a:pt x="1023144" y="420043"/>
                    <a:pt x="814470" y="523628"/>
                    <a:pt x="612489" y="639535"/>
                  </a:cubicBezTo>
                  <a:cubicBezTo>
                    <a:pt x="420773" y="749638"/>
                    <a:pt x="232895" y="870903"/>
                    <a:pt x="71079" y="10221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163698" y="1683842"/>
              <a:ext cx="758064" cy="1044803"/>
            </a:xfrm>
            <a:custGeom>
              <a:avLst/>
              <a:gdLst/>
              <a:ahLst/>
              <a:cxnLst/>
              <a:rect l="l" t="t" r="r" b="b"/>
              <a:pathLst>
                <a:path w="758064" h="1044803" extrusionOk="0">
                  <a:moveTo>
                    <a:pt x="724104" y="2797"/>
                  </a:moveTo>
                  <a:cubicBezTo>
                    <a:pt x="698399" y="-6580"/>
                    <a:pt x="667964" y="9762"/>
                    <a:pt x="645383" y="20299"/>
                  </a:cubicBezTo>
                  <a:cubicBezTo>
                    <a:pt x="610395" y="36729"/>
                    <a:pt x="577729" y="57535"/>
                    <a:pt x="547115" y="81021"/>
                  </a:cubicBezTo>
                  <a:cubicBezTo>
                    <a:pt x="405648" y="190141"/>
                    <a:pt x="301668" y="350876"/>
                    <a:pt x="196885" y="493304"/>
                  </a:cubicBezTo>
                  <a:cubicBezTo>
                    <a:pt x="93083" y="634483"/>
                    <a:pt x="-37851" y="819863"/>
                    <a:pt x="10345" y="1004707"/>
                  </a:cubicBezTo>
                  <a:cubicBezTo>
                    <a:pt x="6954" y="1010333"/>
                    <a:pt x="3473" y="1015959"/>
                    <a:pt x="260" y="1021763"/>
                  </a:cubicBezTo>
                  <a:cubicBezTo>
                    <a:pt x="-901" y="1023728"/>
                    <a:pt x="2134" y="1025514"/>
                    <a:pt x="3294" y="1023549"/>
                  </a:cubicBezTo>
                  <a:cubicBezTo>
                    <a:pt x="6061" y="1019084"/>
                    <a:pt x="9096" y="1014798"/>
                    <a:pt x="11952" y="1010422"/>
                  </a:cubicBezTo>
                  <a:cubicBezTo>
                    <a:pt x="14630" y="1020066"/>
                    <a:pt x="17664" y="1029711"/>
                    <a:pt x="21413" y="1039265"/>
                  </a:cubicBezTo>
                  <a:cubicBezTo>
                    <a:pt x="25072" y="1048731"/>
                    <a:pt x="39531" y="1045248"/>
                    <a:pt x="36943" y="1034979"/>
                  </a:cubicBezTo>
                  <a:cubicBezTo>
                    <a:pt x="32837" y="1018816"/>
                    <a:pt x="29803" y="1002922"/>
                    <a:pt x="27571" y="987116"/>
                  </a:cubicBezTo>
                  <a:cubicBezTo>
                    <a:pt x="129588" y="840669"/>
                    <a:pt x="268198" y="721369"/>
                    <a:pt x="389583" y="591799"/>
                  </a:cubicBezTo>
                  <a:cubicBezTo>
                    <a:pt x="457772" y="518932"/>
                    <a:pt x="524266" y="444370"/>
                    <a:pt x="588796" y="368289"/>
                  </a:cubicBezTo>
                  <a:cubicBezTo>
                    <a:pt x="642884" y="304531"/>
                    <a:pt x="705450" y="239165"/>
                    <a:pt x="738028" y="161031"/>
                  </a:cubicBezTo>
                  <a:cubicBezTo>
                    <a:pt x="753736" y="123526"/>
                    <a:pt x="779887" y="23156"/>
                    <a:pt x="724104" y="2797"/>
                  </a:cubicBezTo>
                  <a:close/>
                  <a:moveTo>
                    <a:pt x="734190" y="129509"/>
                  </a:moveTo>
                  <a:cubicBezTo>
                    <a:pt x="722587" y="170139"/>
                    <a:pt x="699202" y="207108"/>
                    <a:pt x="674479" y="240951"/>
                  </a:cubicBezTo>
                  <a:cubicBezTo>
                    <a:pt x="573534" y="379361"/>
                    <a:pt x="452417" y="507056"/>
                    <a:pt x="334335" y="630821"/>
                  </a:cubicBezTo>
                  <a:cubicBezTo>
                    <a:pt x="227231" y="743068"/>
                    <a:pt x="111202" y="848349"/>
                    <a:pt x="26590" y="978811"/>
                  </a:cubicBezTo>
                  <a:cubicBezTo>
                    <a:pt x="9096" y="827721"/>
                    <a:pt x="77196" y="693240"/>
                    <a:pt x="165200" y="568314"/>
                  </a:cubicBezTo>
                  <a:cubicBezTo>
                    <a:pt x="259630" y="434279"/>
                    <a:pt x="355577" y="294262"/>
                    <a:pt x="468215" y="174693"/>
                  </a:cubicBezTo>
                  <a:cubicBezTo>
                    <a:pt x="519982" y="119686"/>
                    <a:pt x="578353" y="69948"/>
                    <a:pt x="646454" y="36461"/>
                  </a:cubicBezTo>
                  <a:cubicBezTo>
                    <a:pt x="657878" y="30836"/>
                    <a:pt x="670552" y="21013"/>
                    <a:pt x="683137" y="20567"/>
                  </a:cubicBezTo>
                  <a:cubicBezTo>
                    <a:pt x="692151" y="20209"/>
                    <a:pt x="733208" y="37354"/>
                    <a:pt x="739277" y="46909"/>
                  </a:cubicBezTo>
                  <a:cubicBezTo>
                    <a:pt x="750523" y="64501"/>
                    <a:pt x="739366" y="111471"/>
                    <a:pt x="734190" y="1295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4" name="Google Shape;1344;p26"/>
          <p:cNvGrpSpPr/>
          <p:nvPr/>
        </p:nvGrpSpPr>
        <p:grpSpPr>
          <a:xfrm rot="8968045">
            <a:off x="8583933" y="3966115"/>
            <a:ext cx="556280" cy="1621499"/>
            <a:chOff x="315867" y="-325314"/>
            <a:chExt cx="741943" cy="2162686"/>
          </a:xfrm>
        </p:grpSpPr>
        <p:grpSp>
          <p:nvGrpSpPr>
            <p:cNvPr id="1345" name="Google Shape;1345;p26"/>
            <p:cNvGrpSpPr/>
            <p:nvPr/>
          </p:nvGrpSpPr>
          <p:grpSpPr>
            <a:xfrm>
              <a:off x="389694" y="-168726"/>
              <a:ext cx="668116" cy="1709144"/>
              <a:chOff x="389694" y="-168726"/>
              <a:chExt cx="668116" cy="1709144"/>
            </a:xfrm>
          </p:grpSpPr>
          <p:sp>
            <p:nvSpPr>
              <p:cNvPr id="1346" name="Google Shape;1346;p26"/>
              <p:cNvSpPr/>
              <p:nvPr/>
            </p:nvSpPr>
            <p:spPr>
              <a:xfrm>
                <a:off x="494460" y="1067846"/>
                <a:ext cx="373951" cy="472572"/>
              </a:xfrm>
              <a:custGeom>
                <a:avLst/>
                <a:gdLst/>
                <a:ahLst/>
                <a:cxnLst/>
                <a:rect l="l" t="t" r="r" b="b"/>
                <a:pathLst>
                  <a:path w="373951" h="472572" extrusionOk="0">
                    <a:moveTo>
                      <a:pt x="357373" y="463237"/>
                    </a:moveTo>
                    <a:cubicBezTo>
                      <a:pt x="355142" y="465738"/>
                      <a:pt x="352464" y="467613"/>
                      <a:pt x="349519" y="469220"/>
                    </a:cubicBezTo>
                    <a:cubicBezTo>
                      <a:pt x="349072" y="469399"/>
                      <a:pt x="348715" y="469667"/>
                      <a:pt x="348269" y="469667"/>
                    </a:cubicBezTo>
                    <a:cubicBezTo>
                      <a:pt x="314531" y="485204"/>
                      <a:pt x="286417" y="434484"/>
                      <a:pt x="275617" y="411088"/>
                    </a:cubicBezTo>
                    <a:cubicBezTo>
                      <a:pt x="251876" y="359206"/>
                      <a:pt x="253125" y="298752"/>
                      <a:pt x="255357" y="241245"/>
                    </a:cubicBezTo>
                    <a:cubicBezTo>
                      <a:pt x="254553" y="237316"/>
                      <a:pt x="253661" y="233566"/>
                      <a:pt x="253036" y="229637"/>
                    </a:cubicBezTo>
                    <a:cubicBezTo>
                      <a:pt x="252054" y="224904"/>
                      <a:pt x="253661" y="220975"/>
                      <a:pt x="256160" y="218207"/>
                    </a:cubicBezTo>
                    <a:cubicBezTo>
                      <a:pt x="256338" y="216153"/>
                      <a:pt x="256338" y="213920"/>
                      <a:pt x="256517" y="212045"/>
                    </a:cubicBezTo>
                    <a:cubicBezTo>
                      <a:pt x="241879" y="225440"/>
                      <a:pt x="226528" y="238566"/>
                      <a:pt x="210373" y="250711"/>
                    </a:cubicBezTo>
                    <a:cubicBezTo>
                      <a:pt x="208320" y="252765"/>
                      <a:pt x="206446" y="254640"/>
                      <a:pt x="204393" y="256515"/>
                    </a:cubicBezTo>
                    <a:cubicBezTo>
                      <a:pt x="200019" y="260891"/>
                      <a:pt x="195468" y="265177"/>
                      <a:pt x="190916" y="269285"/>
                    </a:cubicBezTo>
                    <a:cubicBezTo>
                      <a:pt x="173690" y="285179"/>
                      <a:pt x="155393" y="299645"/>
                      <a:pt x="136293" y="311433"/>
                    </a:cubicBezTo>
                    <a:cubicBezTo>
                      <a:pt x="131384" y="314558"/>
                      <a:pt x="126385" y="317594"/>
                      <a:pt x="121209" y="320273"/>
                    </a:cubicBezTo>
                    <a:cubicBezTo>
                      <a:pt x="115050" y="323756"/>
                      <a:pt x="108624" y="326702"/>
                      <a:pt x="102198" y="329560"/>
                    </a:cubicBezTo>
                    <a:cubicBezTo>
                      <a:pt x="78814" y="339650"/>
                      <a:pt x="36686" y="352956"/>
                      <a:pt x="14551" y="340097"/>
                    </a:cubicBezTo>
                    <a:cubicBezTo>
                      <a:pt x="9642" y="337239"/>
                      <a:pt x="5715" y="333042"/>
                      <a:pt x="3127" y="327238"/>
                    </a:cubicBezTo>
                    <a:cubicBezTo>
                      <a:pt x="1252" y="322684"/>
                      <a:pt x="181" y="317148"/>
                      <a:pt x="3" y="310540"/>
                    </a:cubicBezTo>
                    <a:cubicBezTo>
                      <a:pt x="-354" y="289823"/>
                      <a:pt x="32937" y="250353"/>
                      <a:pt x="78635" y="206509"/>
                    </a:cubicBezTo>
                    <a:cubicBezTo>
                      <a:pt x="82116" y="203205"/>
                      <a:pt x="85508" y="199722"/>
                      <a:pt x="88988" y="196418"/>
                    </a:cubicBezTo>
                    <a:cubicBezTo>
                      <a:pt x="100770" y="185435"/>
                      <a:pt x="112997" y="174273"/>
                      <a:pt x="125761" y="163111"/>
                    </a:cubicBezTo>
                    <a:cubicBezTo>
                      <a:pt x="127992" y="161235"/>
                      <a:pt x="130134" y="159181"/>
                      <a:pt x="132366" y="157485"/>
                    </a:cubicBezTo>
                    <a:cubicBezTo>
                      <a:pt x="215907" y="84083"/>
                      <a:pt x="311318" y="12288"/>
                      <a:pt x="328455" y="1572"/>
                    </a:cubicBezTo>
                    <a:cubicBezTo>
                      <a:pt x="339165" y="-5214"/>
                      <a:pt x="348983" y="11752"/>
                      <a:pt x="338362" y="18539"/>
                    </a:cubicBezTo>
                    <a:cubicBezTo>
                      <a:pt x="318548" y="30772"/>
                      <a:pt x="303643" y="49525"/>
                      <a:pt x="289184" y="68813"/>
                    </a:cubicBezTo>
                    <a:cubicBezTo>
                      <a:pt x="297038" y="66938"/>
                      <a:pt x="305963" y="74617"/>
                      <a:pt x="300519" y="82922"/>
                    </a:cubicBezTo>
                    <a:cubicBezTo>
                      <a:pt x="299715" y="83993"/>
                      <a:pt x="299091" y="85154"/>
                      <a:pt x="298287" y="86404"/>
                    </a:cubicBezTo>
                    <a:cubicBezTo>
                      <a:pt x="298287" y="88012"/>
                      <a:pt x="298287" y="89530"/>
                      <a:pt x="298109" y="90959"/>
                    </a:cubicBezTo>
                    <a:cubicBezTo>
                      <a:pt x="298912" y="92030"/>
                      <a:pt x="299715" y="93191"/>
                      <a:pt x="300162" y="94441"/>
                    </a:cubicBezTo>
                    <a:cubicBezTo>
                      <a:pt x="300519" y="94798"/>
                      <a:pt x="300608" y="95245"/>
                      <a:pt x="300786" y="95691"/>
                    </a:cubicBezTo>
                    <a:cubicBezTo>
                      <a:pt x="301590" y="97745"/>
                      <a:pt x="301768" y="100067"/>
                      <a:pt x="301233" y="102567"/>
                    </a:cubicBezTo>
                    <a:cubicBezTo>
                      <a:pt x="300876" y="104800"/>
                      <a:pt x="300251" y="106675"/>
                      <a:pt x="299805" y="108729"/>
                    </a:cubicBezTo>
                    <a:lnTo>
                      <a:pt x="300162" y="108550"/>
                    </a:lnTo>
                    <a:cubicBezTo>
                      <a:pt x="303018" y="106943"/>
                      <a:pt x="306588" y="106496"/>
                      <a:pt x="310247" y="107121"/>
                    </a:cubicBezTo>
                    <a:cubicBezTo>
                      <a:pt x="309266" y="104442"/>
                      <a:pt x="308551" y="101942"/>
                      <a:pt x="307748" y="99442"/>
                    </a:cubicBezTo>
                    <a:cubicBezTo>
                      <a:pt x="303643" y="87387"/>
                      <a:pt x="322654" y="82118"/>
                      <a:pt x="326581" y="94084"/>
                    </a:cubicBezTo>
                    <a:cubicBezTo>
                      <a:pt x="328009" y="98460"/>
                      <a:pt x="329258" y="102746"/>
                      <a:pt x="330686" y="106943"/>
                    </a:cubicBezTo>
                    <a:cubicBezTo>
                      <a:pt x="330686" y="107121"/>
                      <a:pt x="330686" y="107121"/>
                      <a:pt x="330686" y="107121"/>
                    </a:cubicBezTo>
                    <a:cubicBezTo>
                      <a:pt x="355766" y="185971"/>
                      <a:pt x="370761" y="266963"/>
                      <a:pt x="372278" y="349920"/>
                    </a:cubicBezTo>
                    <a:cubicBezTo>
                      <a:pt x="372278" y="351527"/>
                      <a:pt x="372457" y="353045"/>
                      <a:pt x="372457" y="354920"/>
                    </a:cubicBezTo>
                    <a:cubicBezTo>
                      <a:pt x="372635" y="355367"/>
                      <a:pt x="372814" y="355902"/>
                      <a:pt x="372635" y="356349"/>
                    </a:cubicBezTo>
                    <a:cubicBezTo>
                      <a:pt x="373706" y="383584"/>
                      <a:pt x="378883" y="440913"/>
                      <a:pt x="357373" y="46323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26"/>
              <p:cNvSpPr/>
              <p:nvPr/>
            </p:nvSpPr>
            <p:spPr>
              <a:xfrm>
                <a:off x="568846" y="734805"/>
                <a:ext cx="488964" cy="355525"/>
              </a:xfrm>
              <a:custGeom>
                <a:avLst/>
                <a:gdLst/>
                <a:ahLst/>
                <a:cxnLst/>
                <a:rect l="l" t="t" r="r" b="b"/>
                <a:pathLst>
                  <a:path w="488964" h="355525" extrusionOk="0">
                    <a:moveTo>
                      <a:pt x="469794" y="227101"/>
                    </a:moveTo>
                    <a:cubicBezTo>
                      <a:pt x="467562" y="223172"/>
                      <a:pt x="465242" y="219600"/>
                      <a:pt x="462921" y="216296"/>
                    </a:cubicBezTo>
                    <a:cubicBezTo>
                      <a:pt x="462475" y="215671"/>
                      <a:pt x="462118" y="215224"/>
                      <a:pt x="461672" y="214599"/>
                    </a:cubicBezTo>
                    <a:cubicBezTo>
                      <a:pt x="409101" y="144323"/>
                      <a:pt x="344839" y="83244"/>
                      <a:pt x="292894" y="11538"/>
                    </a:cubicBezTo>
                    <a:cubicBezTo>
                      <a:pt x="293875" y="1805"/>
                      <a:pt x="279863" y="-5250"/>
                      <a:pt x="275132" y="5109"/>
                    </a:cubicBezTo>
                    <a:cubicBezTo>
                      <a:pt x="239342" y="85744"/>
                      <a:pt x="171241" y="116194"/>
                      <a:pt x="108050" y="159414"/>
                    </a:cubicBezTo>
                    <a:cubicBezTo>
                      <a:pt x="104301" y="161914"/>
                      <a:pt x="100820" y="164593"/>
                      <a:pt x="97072" y="167272"/>
                    </a:cubicBezTo>
                    <a:lnTo>
                      <a:pt x="96893" y="167272"/>
                    </a:lnTo>
                    <a:cubicBezTo>
                      <a:pt x="79132" y="180131"/>
                      <a:pt x="61906" y="194329"/>
                      <a:pt x="46019" y="211385"/>
                    </a:cubicBezTo>
                    <a:cubicBezTo>
                      <a:pt x="45573" y="211831"/>
                      <a:pt x="45216" y="212367"/>
                      <a:pt x="44769" y="212813"/>
                    </a:cubicBezTo>
                    <a:cubicBezTo>
                      <a:pt x="44591" y="212992"/>
                      <a:pt x="44323" y="213260"/>
                      <a:pt x="44145" y="213617"/>
                    </a:cubicBezTo>
                    <a:cubicBezTo>
                      <a:pt x="23081" y="237191"/>
                      <a:pt x="-6105" y="281929"/>
                      <a:pt x="1125" y="316576"/>
                    </a:cubicBezTo>
                    <a:cubicBezTo>
                      <a:pt x="1928" y="321488"/>
                      <a:pt x="3624" y="326042"/>
                      <a:pt x="6123" y="330239"/>
                    </a:cubicBezTo>
                    <a:cubicBezTo>
                      <a:pt x="8622" y="334614"/>
                      <a:pt x="12103" y="338722"/>
                      <a:pt x="16655" y="342473"/>
                    </a:cubicBezTo>
                    <a:cubicBezTo>
                      <a:pt x="59496" y="378638"/>
                      <a:pt x="128400" y="331489"/>
                      <a:pt x="162941" y="299878"/>
                    </a:cubicBezTo>
                    <a:cubicBezTo>
                      <a:pt x="165172" y="297824"/>
                      <a:pt x="167046" y="295949"/>
                      <a:pt x="168921" y="294252"/>
                    </a:cubicBezTo>
                    <a:cubicBezTo>
                      <a:pt x="170170" y="293002"/>
                      <a:pt x="171598" y="291752"/>
                      <a:pt x="172669" y="290323"/>
                    </a:cubicBezTo>
                    <a:cubicBezTo>
                      <a:pt x="217921" y="244871"/>
                      <a:pt x="246928" y="186917"/>
                      <a:pt x="271562" y="127981"/>
                    </a:cubicBezTo>
                    <a:cubicBezTo>
                      <a:pt x="283611" y="163789"/>
                      <a:pt x="297445" y="211742"/>
                      <a:pt x="315832" y="254336"/>
                    </a:cubicBezTo>
                    <a:cubicBezTo>
                      <a:pt x="317438" y="258087"/>
                      <a:pt x="319134" y="261837"/>
                      <a:pt x="320830" y="265499"/>
                    </a:cubicBezTo>
                    <a:cubicBezTo>
                      <a:pt x="329487" y="283894"/>
                      <a:pt x="338859" y="300860"/>
                      <a:pt x="349569" y="314880"/>
                    </a:cubicBezTo>
                    <a:cubicBezTo>
                      <a:pt x="352426" y="318630"/>
                      <a:pt x="355371" y="322113"/>
                      <a:pt x="358405" y="325417"/>
                    </a:cubicBezTo>
                    <a:cubicBezTo>
                      <a:pt x="360637" y="327917"/>
                      <a:pt x="362779" y="330150"/>
                      <a:pt x="365189" y="332293"/>
                    </a:cubicBezTo>
                    <a:cubicBezTo>
                      <a:pt x="382950" y="348813"/>
                      <a:pt x="414992" y="358367"/>
                      <a:pt x="441768" y="353992"/>
                    </a:cubicBezTo>
                    <a:cubicBezTo>
                      <a:pt x="448194" y="352920"/>
                      <a:pt x="454442" y="351045"/>
                      <a:pt x="459976" y="348187"/>
                    </a:cubicBezTo>
                    <a:cubicBezTo>
                      <a:pt x="459976" y="348009"/>
                      <a:pt x="459976" y="348009"/>
                      <a:pt x="459976" y="348009"/>
                    </a:cubicBezTo>
                    <a:cubicBezTo>
                      <a:pt x="462653" y="346759"/>
                      <a:pt x="465331" y="345151"/>
                      <a:pt x="467652" y="343276"/>
                    </a:cubicBezTo>
                    <a:cubicBezTo>
                      <a:pt x="501836" y="317469"/>
                      <a:pt x="489072" y="261123"/>
                      <a:pt x="469794" y="22710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26"/>
              <p:cNvSpPr/>
              <p:nvPr/>
            </p:nvSpPr>
            <p:spPr>
              <a:xfrm>
                <a:off x="584815" y="407169"/>
                <a:ext cx="443917" cy="377360"/>
              </a:xfrm>
              <a:custGeom>
                <a:avLst/>
                <a:gdLst/>
                <a:ahLst/>
                <a:cxnLst/>
                <a:rect l="l" t="t" r="r" b="b"/>
                <a:pathLst>
                  <a:path w="443917" h="377360" extrusionOk="0">
                    <a:moveTo>
                      <a:pt x="443114" y="194424"/>
                    </a:moveTo>
                    <a:cubicBezTo>
                      <a:pt x="440883" y="174332"/>
                      <a:pt x="433564" y="153436"/>
                      <a:pt x="424550" y="135488"/>
                    </a:cubicBezTo>
                    <a:cubicBezTo>
                      <a:pt x="423925" y="134059"/>
                      <a:pt x="423122" y="132541"/>
                      <a:pt x="422318" y="131112"/>
                    </a:cubicBezTo>
                    <a:cubicBezTo>
                      <a:pt x="417409" y="121647"/>
                      <a:pt x="412143" y="113342"/>
                      <a:pt x="407056" y="106555"/>
                    </a:cubicBezTo>
                    <a:cubicBezTo>
                      <a:pt x="400897" y="98429"/>
                      <a:pt x="394025" y="91018"/>
                      <a:pt x="386349" y="84410"/>
                    </a:cubicBezTo>
                    <a:cubicBezTo>
                      <a:pt x="385367" y="83427"/>
                      <a:pt x="384475" y="82713"/>
                      <a:pt x="383404" y="81731"/>
                    </a:cubicBezTo>
                    <a:cubicBezTo>
                      <a:pt x="383404" y="81731"/>
                      <a:pt x="383404" y="81731"/>
                      <a:pt x="383225" y="81731"/>
                    </a:cubicBezTo>
                    <a:cubicBezTo>
                      <a:pt x="331548" y="38333"/>
                      <a:pt x="250863" y="22170"/>
                      <a:pt x="191688" y="649"/>
                    </a:cubicBezTo>
                    <a:cubicBezTo>
                      <a:pt x="179728" y="-3726"/>
                      <a:pt x="174551" y="15294"/>
                      <a:pt x="186333" y="19491"/>
                    </a:cubicBezTo>
                    <a:cubicBezTo>
                      <a:pt x="191331" y="21366"/>
                      <a:pt x="196507" y="23063"/>
                      <a:pt x="202041" y="24849"/>
                    </a:cubicBezTo>
                    <a:cubicBezTo>
                      <a:pt x="196864" y="26277"/>
                      <a:pt x="192313" y="28956"/>
                      <a:pt x="188564" y="32528"/>
                    </a:cubicBezTo>
                    <a:cubicBezTo>
                      <a:pt x="188742" y="31903"/>
                      <a:pt x="189010" y="31278"/>
                      <a:pt x="189189" y="30474"/>
                    </a:cubicBezTo>
                    <a:cubicBezTo>
                      <a:pt x="192313" y="18241"/>
                      <a:pt x="173302" y="13062"/>
                      <a:pt x="170178" y="25295"/>
                    </a:cubicBezTo>
                    <a:cubicBezTo>
                      <a:pt x="153666" y="90214"/>
                      <a:pt x="113770" y="137809"/>
                      <a:pt x="73606" y="187012"/>
                    </a:cubicBezTo>
                    <a:cubicBezTo>
                      <a:pt x="71999" y="189066"/>
                      <a:pt x="70303" y="191119"/>
                      <a:pt x="68697" y="193173"/>
                    </a:cubicBezTo>
                    <a:cubicBezTo>
                      <a:pt x="56023" y="208532"/>
                      <a:pt x="43438" y="224427"/>
                      <a:pt x="31657" y="240947"/>
                    </a:cubicBezTo>
                    <a:cubicBezTo>
                      <a:pt x="30407" y="242644"/>
                      <a:pt x="29157" y="244519"/>
                      <a:pt x="27908" y="246484"/>
                    </a:cubicBezTo>
                    <a:cubicBezTo>
                      <a:pt x="26480" y="248716"/>
                      <a:pt x="24963" y="250859"/>
                      <a:pt x="23535" y="253270"/>
                    </a:cubicBezTo>
                    <a:cubicBezTo>
                      <a:pt x="8183" y="278095"/>
                      <a:pt x="-5473" y="311135"/>
                      <a:pt x="2203" y="338013"/>
                    </a:cubicBezTo>
                    <a:cubicBezTo>
                      <a:pt x="2828" y="341138"/>
                      <a:pt x="3899" y="344174"/>
                      <a:pt x="5684" y="347121"/>
                    </a:cubicBezTo>
                    <a:cubicBezTo>
                      <a:pt x="9879" y="355962"/>
                      <a:pt x="17108" y="363641"/>
                      <a:pt x="28176" y="369892"/>
                    </a:cubicBezTo>
                    <a:cubicBezTo>
                      <a:pt x="60842" y="388555"/>
                      <a:pt x="98507" y="369267"/>
                      <a:pt x="125016" y="344710"/>
                    </a:cubicBezTo>
                    <a:cubicBezTo>
                      <a:pt x="127515" y="342388"/>
                      <a:pt x="129924" y="340156"/>
                      <a:pt x="132067" y="337834"/>
                    </a:cubicBezTo>
                    <a:cubicBezTo>
                      <a:pt x="136618" y="333102"/>
                      <a:pt x="140724" y="328369"/>
                      <a:pt x="144294" y="323815"/>
                    </a:cubicBezTo>
                    <a:cubicBezTo>
                      <a:pt x="192670" y="261932"/>
                      <a:pt x="211323" y="188709"/>
                      <a:pt x="209806" y="109591"/>
                    </a:cubicBezTo>
                    <a:cubicBezTo>
                      <a:pt x="222034" y="161116"/>
                      <a:pt x="257200" y="211568"/>
                      <a:pt x="297899" y="241929"/>
                    </a:cubicBezTo>
                    <a:cubicBezTo>
                      <a:pt x="309681" y="250770"/>
                      <a:pt x="325568" y="259074"/>
                      <a:pt x="342347" y="264522"/>
                    </a:cubicBezTo>
                    <a:cubicBezTo>
                      <a:pt x="344043" y="265147"/>
                      <a:pt x="345828" y="265593"/>
                      <a:pt x="347524" y="266129"/>
                    </a:cubicBezTo>
                    <a:cubicBezTo>
                      <a:pt x="379120" y="275237"/>
                      <a:pt x="413304" y="273541"/>
                      <a:pt x="432939" y="246037"/>
                    </a:cubicBezTo>
                    <a:cubicBezTo>
                      <a:pt x="440794" y="235054"/>
                      <a:pt x="443918" y="221480"/>
                      <a:pt x="443918" y="207104"/>
                    </a:cubicBezTo>
                    <a:cubicBezTo>
                      <a:pt x="443918" y="202907"/>
                      <a:pt x="443650" y="198710"/>
                      <a:pt x="443114" y="194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26"/>
              <p:cNvSpPr/>
              <p:nvPr/>
            </p:nvSpPr>
            <p:spPr>
              <a:xfrm>
                <a:off x="525862" y="94618"/>
                <a:ext cx="369172" cy="397512"/>
              </a:xfrm>
              <a:custGeom>
                <a:avLst/>
                <a:gdLst/>
                <a:ahLst/>
                <a:cxnLst/>
                <a:rect l="l" t="t" r="r" b="b"/>
                <a:pathLst>
                  <a:path w="369172" h="397512" extrusionOk="0">
                    <a:moveTo>
                      <a:pt x="305532" y="84154"/>
                    </a:moveTo>
                    <a:cubicBezTo>
                      <a:pt x="300801" y="80582"/>
                      <a:pt x="295803" y="76921"/>
                      <a:pt x="290626" y="73795"/>
                    </a:cubicBezTo>
                    <a:cubicBezTo>
                      <a:pt x="287949" y="71920"/>
                      <a:pt x="285003" y="70045"/>
                      <a:pt x="282147" y="68437"/>
                    </a:cubicBezTo>
                    <a:cubicBezTo>
                      <a:pt x="231094" y="38076"/>
                      <a:pt x="164690" y="21646"/>
                      <a:pt x="112298" y="750"/>
                    </a:cubicBezTo>
                    <a:cubicBezTo>
                      <a:pt x="104622" y="-2375"/>
                      <a:pt x="99892" y="4858"/>
                      <a:pt x="100695" y="11466"/>
                    </a:cubicBezTo>
                    <a:cubicBezTo>
                      <a:pt x="97214" y="12716"/>
                      <a:pt x="94269" y="15574"/>
                      <a:pt x="93823" y="20128"/>
                    </a:cubicBezTo>
                    <a:cubicBezTo>
                      <a:pt x="84362" y="93351"/>
                      <a:pt x="52231" y="157645"/>
                      <a:pt x="27240" y="224528"/>
                    </a:cubicBezTo>
                    <a:cubicBezTo>
                      <a:pt x="26258" y="227386"/>
                      <a:pt x="25187" y="230065"/>
                      <a:pt x="24116" y="232833"/>
                    </a:cubicBezTo>
                    <a:cubicBezTo>
                      <a:pt x="15637" y="256407"/>
                      <a:pt x="8229" y="280250"/>
                      <a:pt x="3052" y="305163"/>
                    </a:cubicBezTo>
                    <a:cubicBezTo>
                      <a:pt x="2249" y="308914"/>
                      <a:pt x="1624" y="312843"/>
                      <a:pt x="1178" y="316772"/>
                    </a:cubicBezTo>
                    <a:cubicBezTo>
                      <a:pt x="732" y="319630"/>
                      <a:pt x="375" y="322576"/>
                      <a:pt x="196" y="325434"/>
                    </a:cubicBezTo>
                    <a:cubicBezTo>
                      <a:pt x="-1054" y="347401"/>
                      <a:pt x="3498" y="369100"/>
                      <a:pt x="18850" y="383120"/>
                    </a:cubicBezTo>
                    <a:cubicBezTo>
                      <a:pt x="23045" y="386870"/>
                      <a:pt x="27954" y="389995"/>
                      <a:pt x="33934" y="392585"/>
                    </a:cubicBezTo>
                    <a:cubicBezTo>
                      <a:pt x="36433" y="393567"/>
                      <a:pt x="39110" y="394460"/>
                      <a:pt x="41967" y="395264"/>
                    </a:cubicBezTo>
                    <a:cubicBezTo>
                      <a:pt x="77757" y="404997"/>
                      <a:pt x="113905" y="381602"/>
                      <a:pt x="138539" y="354545"/>
                    </a:cubicBezTo>
                    <a:cubicBezTo>
                      <a:pt x="142466" y="350258"/>
                      <a:pt x="145947" y="346061"/>
                      <a:pt x="149249" y="341775"/>
                    </a:cubicBezTo>
                    <a:cubicBezTo>
                      <a:pt x="151123" y="339275"/>
                      <a:pt x="152819" y="336864"/>
                      <a:pt x="154604" y="334364"/>
                    </a:cubicBezTo>
                    <a:cubicBezTo>
                      <a:pt x="190127" y="282036"/>
                      <a:pt x="196553" y="218992"/>
                      <a:pt x="197267" y="157288"/>
                    </a:cubicBezTo>
                    <a:cubicBezTo>
                      <a:pt x="209941" y="170325"/>
                      <a:pt x="223776" y="182470"/>
                      <a:pt x="238681" y="192917"/>
                    </a:cubicBezTo>
                    <a:cubicBezTo>
                      <a:pt x="244304" y="196846"/>
                      <a:pt x="250105" y="200775"/>
                      <a:pt x="256085" y="204079"/>
                    </a:cubicBezTo>
                    <a:cubicBezTo>
                      <a:pt x="260191" y="206580"/>
                      <a:pt x="264207" y="208991"/>
                      <a:pt x="268313" y="211134"/>
                    </a:cubicBezTo>
                    <a:cubicBezTo>
                      <a:pt x="275542" y="214884"/>
                      <a:pt x="284021" y="218545"/>
                      <a:pt x="292768" y="221224"/>
                    </a:cubicBezTo>
                    <a:cubicBezTo>
                      <a:pt x="296874" y="222475"/>
                      <a:pt x="301069" y="223457"/>
                      <a:pt x="305353" y="224171"/>
                    </a:cubicBezTo>
                    <a:cubicBezTo>
                      <a:pt x="319187" y="226850"/>
                      <a:pt x="333289" y="226671"/>
                      <a:pt x="344892" y="221314"/>
                    </a:cubicBezTo>
                    <a:cubicBezTo>
                      <a:pt x="348998" y="219438"/>
                      <a:pt x="352747" y="216938"/>
                      <a:pt x="356049" y="213456"/>
                    </a:cubicBezTo>
                    <a:cubicBezTo>
                      <a:pt x="356049" y="213277"/>
                      <a:pt x="356049" y="213277"/>
                      <a:pt x="356049" y="213277"/>
                    </a:cubicBezTo>
                    <a:cubicBezTo>
                      <a:pt x="360779" y="208901"/>
                      <a:pt x="364349" y="202740"/>
                      <a:pt x="367027" y="195239"/>
                    </a:cubicBezTo>
                    <a:cubicBezTo>
                      <a:pt x="379790" y="157556"/>
                      <a:pt x="332575" y="105049"/>
                      <a:pt x="305532" y="8415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350;p26"/>
              <p:cNvSpPr/>
              <p:nvPr/>
            </p:nvSpPr>
            <p:spPr>
              <a:xfrm>
                <a:off x="389694" y="-168726"/>
                <a:ext cx="386950" cy="323690"/>
              </a:xfrm>
              <a:custGeom>
                <a:avLst/>
                <a:gdLst/>
                <a:ahLst/>
                <a:cxnLst/>
                <a:rect l="l" t="t" r="r" b="b"/>
                <a:pathLst>
                  <a:path w="386950" h="323690" extrusionOk="0">
                    <a:moveTo>
                      <a:pt x="385470" y="121221"/>
                    </a:moveTo>
                    <a:cubicBezTo>
                      <a:pt x="384667" y="117471"/>
                      <a:pt x="383596" y="113720"/>
                      <a:pt x="382168" y="109880"/>
                    </a:cubicBezTo>
                    <a:cubicBezTo>
                      <a:pt x="373510" y="88985"/>
                      <a:pt x="354856" y="71393"/>
                      <a:pt x="334774" y="61928"/>
                    </a:cubicBezTo>
                    <a:cubicBezTo>
                      <a:pt x="256945" y="24959"/>
                      <a:pt x="158499" y="60499"/>
                      <a:pt x="76207" y="35496"/>
                    </a:cubicBezTo>
                    <a:cubicBezTo>
                      <a:pt x="78439" y="27817"/>
                      <a:pt x="80402" y="19958"/>
                      <a:pt x="82633" y="12100"/>
                    </a:cubicBezTo>
                    <a:cubicBezTo>
                      <a:pt x="86114" y="-44"/>
                      <a:pt x="67103" y="-5223"/>
                      <a:pt x="63801" y="6921"/>
                    </a:cubicBezTo>
                    <a:cubicBezTo>
                      <a:pt x="52377" y="48087"/>
                      <a:pt x="36668" y="91485"/>
                      <a:pt x="23637" y="134973"/>
                    </a:cubicBezTo>
                    <a:cubicBezTo>
                      <a:pt x="22566" y="138723"/>
                      <a:pt x="21406" y="142652"/>
                      <a:pt x="20335" y="146403"/>
                    </a:cubicBezTo>
                    <a:cubicBezTo>
                      <a:pt x="17211" y="157386"/>
                      <a:pt x="14176" y="168281"/>
                      <a:pt x="11677" y="179264"/>
                    </a:cubicBezTo>
                    <a:lnTo>
                      <a:pt x="11677" y="179443"/>
                    </a:lnTo>
                    <a:cubicBezTo>
                      <a:pt x="10606" y="183818"/>
                      <a:pt x="9446" y="188283"/>
                      <a:pt x="8553" y="192659"/>
                    </a:cubicBezTo>
                    <a:cubicBezTo>
                      <a:pt x="4983" y="209446"/>
                      <a:pt x="2127" y="226323"/>
                      <a:pt x="520" y="242754"/>
                    </a:cubicBezTo>
                    <a:cubicBezTo>
                      <a:pt x="-1979" y="268204"/>
                      <a:pt x="4448" y="292760"/>
                      <a:pt x="21406" y="307941"/>
                    </a:cubicBezTo>
                    <a:cubicBezTo>
                      <a:pt x="24708" y="310888"/>
                      <a:pt x="28635" y="313745"/>
                      <a:pt x="32830" y="315799"/>
                    </a:cubicBezTo>
                    <a:cubicBezTo>
                      <a:pt x="39435" y="319371"/>
                      <a:pt x="46932" y="321782"/>
                      <a:pt x="55590" y="322853"/>
                    </a:cubicBezTo>
                    <a:cubicBezTo>
                      <a:pt x="85579" y="326604"/>
                      <a:pt x="107357" y="317496"/>
                      <a:pt x="123065" y="300529"/>
                    </a:cubicBezTo>
                    <a:cubicBezTo>
                      <a:pt x="126814" y="296600"/>
                      <a:pt x="130116" y="292225"/>
                      <a:pt x="133240" y="287492"/>
                    </a:cubicBezTo>
                    <a:cubicBezTo>
                      <a:pt x="157428" y="250255"/>
                      <a:pt x="163408" y="190515"/>
                      <a:pt x="165461" y="139973"/>
                    </a:cubicBezTo>
                    <a:cubicBezTo>
                      <a:pt x="189470" y="157743"/>
                      <a:pt x="215085" y="173013"/>
                      <a:pt x="243022" y="183997"/>
                    </a:cubicBezTo>
                    <a:cubicBezTo>
                      <a:pt x="259355" y="190426"/>
                      <a:pt x="279169" y="195784"/>
                      <a:pt x="298716" y="197391"/>
                    </a:cubicBezTo>
                    <a:cubicBezTo>
                      <a:pt x="302197" y="197748"/>
                      <a:pt x="305499" y="198016"/>
                      <a:pt x="308801" y="198016"/>
                    </a:cubicBezTo>
                    <a:cubicBezTo>
                      <a:pt x="325760" y="198374"/>
                      <a:pt x="342093" y="195337"/>
                      <a:pt x="355749" y="187301"/>
                    </a:cubicBezTo>
                    <a:cubicBezTo>
                      <a:pt x="357444" y="186229"/>
                      <a:pt x="359319" y="185068"/>
                      <a:pt x="361104" y="183818"/>
                    </a:cubicBezTo>
                    <a:cubicBezTo>
                      <a:pt x="370029" y="177210"/>
                      <a:pt x="377616" y="167923"/>
                      <a:pt x="382614" y="155332"/>
                    </a:cubicBezTo>
                    <a:cubicBezTo>
                      <a:pt x="387344" y="143813"/>
                      <a:pt x="388058" y="132205"/>
                      <a:pt x="385470" y="121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26"/>
              <p:cNvSpPr/>
              <p:nvPr/>
            </p:nvSpPr>
            <p:spPr>
              <a:xfrm>
                <a:off x="398337" y="-78215"/>
                <a:ext cx="127820" cy="225287"/>
              </a:xfrm>
              <a:custGeom>
                <a:avLst/>
                <a:gdLst/>
                <a:ahLst/>
                <a:cxnLst/>
                <a:rect l="l" t="t" r="r" b="b"/>
                <a:pathLst>
                  <a:path w="127820" h="225287" extrusionOk="0">
                    <a:moveTo>
                      <a:pt x="127543" y="6153"/>
                    </a:moveTo>
                    <a:cubicBezTo>
                      <a:pt x="113262" y="48391"/>
                      <a:pt x="94698" y="91968"/>
                      <a:pt x="73812" y="134384"/>
                    </a:cubicBezTo>
                    <a:cubicBezTo>
                      <a:pt x="83898" y="143938"/>
                      <a:pt x="92466" y="155279"/>
                      <a:pt x="101302" y="166084"/>
                    </a:cubicBezTo>
                    <a:cubicBezTo>
                      <a:pt x="109157" y="175817"/>
                      <a:pt x="118082" y="185908"/>
                      <a:pt x="124687" y="197070"/>
                    </a:cubicBezTo>
                    <a:cubicBezTo>
                      <a:pt x="121563" y="201803"/>
                      <a:pt x="118261" y="206178"/>
                      <a:pt x="114512" y="210107"/>
                    </a:cubicBezTo>
                    <a:cubicBezTo>
                      <a:pt x="104783" y="200017"/>
                      <a:pt x="97286" y="186712"/>
                      <a:pt x="89075" y="175549"/>
                    </a:cubicBezTo>
                    <a:cubicBezTo>
                      <a:pt x="82024" y="165995"/>
                      <a:pt x="74348" y="156886"/>
                      <a:pt x="67565" y="147064"/>
                    </a:cubicBezTo>
                    <a:cubicBezTo>
                      <a:pt x="53909" y="173942"/>
                      <a:pt x="39450" y="200195"/>
                      <a:pt x="24277" y="225288"/>
                    </a:cubicBezTo>
                    <a:cubicBezTo>
                      <a:pt x="20082" y="223234"/>
                      <a:pt x="16155" y="220377"/>
                      <a:pt x="12852" y="217430"/>
                    </a:cubicBezTo>
                    <a:cubicBezTo>
                      <a:pt x="30257" y="176264"/>
                      <a:pt x="49446" y="134741"/>
                      <a:pt x="69707" y="94200"/>
                    </a:cubicBezTo>
                    <a:cubicBezTo>
                      <a:pt x="46501" y="97683"/>
                      <a:pt x="23206" y="100183"/>
                      <a:pt x="0" y="102058"/>
                    </a:cubicBezTo>
                    <a:cubicBezTo>
                      <a:pt x="982" y="97683"/>
                      <a:pt x="2053" y="93218"/>
                      <a:pt x="3124" y="88842"/>
                    </a:cubicBezTo>
                    <a:lnTo>
                      <a:pt x="3124" y="88842"/>
                    </a:lnTo>
                    <a:cubicBezTo>
                      <a:pt x="27311" y="86342"/>
                      <a:pt x="51499" y="83931"/>
                      <a:pt x="75776" y="82234"/>
                    </a:cubicBezTo>
                    <a:cubicBezTo>
                      <a:pt x="89610" y="54909"/>
                      <a:pt x="103891" y="28031"/>
                      <a:pt x="118439" y="2403"/>
                    </a:cubicBezTo>
                    <a:cubicBezTo>
                      <a:pt x="121295" y="-2509"/>
                      <a:pt x="129417" y="795"/>
                      <a:pt x="127543" y="61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26"/>
              <p:cNvSpPr/>
              <p:nvPr/>
            </p:nvSpPr>
            <p:spPr>
              <a:xfrm>
                <a:off x="552178" y="-86914"/>
                <a:ext cx="222986" cy="116204"/>
              </a:xfrm>
              <a:custGeom>
                <a:avLst/>
                <a:gdLst/>
                <a:ahLst/>
                <a:cxnLst/>
                <a:rect l="l" t="t" r="r" b="b"/>
                <a:pathLst>
                  <a:path w="222986" h="116204" extrusionOk="0">
                    <a:moveTo>
                      <a:pt x="184251" y="37445"/>
                    </a:moveTo>
                    <a:cubicBezTo>
                      <a:pt x="189160" y="58786"/>
                      <a:pt x="194783" y="80307"/>
                      <a:pt x="198710" y="102006"/>
                    </a:cubicBezTo>
                    <a:cubicBezTo>
                      <a:pt x="197014" y="103256"/>
                      <a:pt x="195140" y="104328"/>
                      <a:pt x="193355" y="105489"/>
                    </a:cubicBezTo>
                    <a:cubicBezTo>
                      <a:pt x="186928" y="83343"/>
                      <a:pt x="183626" y="59947"/>
                      <a:pt x="181395" y="37087"/>
                    </a:cubicBezTo>
                    <a:cubicBezTo>
                      <a:pt x="164883" y="35837"/>
                      <a:pt x="148550" y="34141"/>
                      <a:pt x="132127" y="32087"/>
                    </a:cubicBezTo>
                    <a:cubicBezTo>
                      <a:pt x="135697" y="46374"/>
                      <a:pt x="137750" y="61019"/>
                      <a:pt x="140427" y="75485"/>
                    </a:cubicBezTo>
                    <a:cubicBezTo>
                      <a:pt x="142748" y="88880"/>
                      <a:pt x="145961" y="102631"/>
                      <a:pt x="146407" y="116204"/>
                    </a:cubicBezTo>
                    <a:cubicBezTo>
                      <a:pt x="143105" y="116204"/>
                      <a:pt x="139803" y="115847"/>
                      <a:pt x="136322" y="115579"/>
                    </a:cubicBezTo>
                    <a:cubicBezTo>
                      <a:pt x="128021" y="90398"/>
                      <a:pt x="124273" y="57715"/>
                      <a:pt x="124540" y="31372"/>
                    </a:cubicBezTo>
                    <a:cubicBezTo>
                      <a:pt x="109010" y="29497"/>
                      <a:pt x="93480" y="27443"/>
                      <a:pt x="77950" y="25389"/>
                    </a:cubicBezTo>
                    <a:cubicBezTo>
                      <a:pt x="52067" y="21907"/>
                      <a:pt x="20650" y="23514"/>
                      <a:pt x="835" y="4673"/>
                    </a:cubicBezTo>
                    <a:cubicBezTo>
                      <a:pt x="-1218" y="2797"/>
                      <a:pt x="835" y="-685"/>
                      <a:pt x="3513" y="118"/>
                    </a:cubicBezTo>
                    <a:cubicBezTo>
                      <a:pt x="72416" y="19942"/>
                      <a:pt x="148550" y="16013"/>
                      <a:pt x="219684" y="28068"/>
                    </a:cubicBezTo>
                    <a:cubicBezTo>
                      <a:pt x="221112" y="31819"/>
                      <a:pt x="222184" y="35569"/>
                      <a:pt x="222987" y="39409"/>
                    </a:cubicBezTo>
                    <a:cubicBezTo>
                      <a:pt x="210134" y="39052"/>
                      <a:pt x="197103" y="38427"/>
                      <a:pt x="184251" y="3744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26"/>
              <p:cNvSpPr/>
              <p:nvPr/>
            </p:nvSpPr>
            <p:spPr>
              <a:xfrm>
                <a:off x="525969" y="184822"/>
                <a:ext cx="153583" cy="302291"/>
              </a:xfrm>
              <a:custGeom>
                <a:avLst/>
                <a:gdLst/>
                <a:ahLst/>
                <a:cxnLst/>
                <a:rect l="l" t="t" r="r" b="b"/>
                <a:pathLst>
                  <a:path w="153583" h="302291" extrusionOk="0">
                    <a:moveTo>
                      <a:pt x="134951" y="226479"/>
                    </a:moveTo>
                    <a:cubicBezTo>
                      <a:pt x="139324" y="234337"/>
                      <a:pt x="145483" y="242642"/>
                      <a:pt x="149053" y="251482"/>
                    </a:cubicBezTo>
                    <a:cubicBezTo>
                      <a:pt x="145751" y="255768"/>
                      <a:pt x="142270" y="259965"/>
                      <a:pt x="138343" y="264251"/>
                    </a:cubicBezTo>
                    <a:cubicBezTo>
                      <a:pt x="129507" y="254072"/>
                      <a:pt x="124955" y="237552"/>
                      <a:pt x="119778" y="225765"/>
                    </a:cubicBezTo>
                    <a:cubicBezTo>
                      <a:pt x="116922" y="219514"/>
                      <a:pt x="113173" y="212995"/>
                      <a:pt x="110942" y="206298"/>
                    </a:cubicBezTo>
                    <a:cubicBezTo>
                      <a:pt x="91128" y="243267"/>
                      <a:pt x="64976" y="276574"/>
                      <a:pt x="33738" y="302292"/>
                    </a:cubicBezTo>
                    <a:cubicBezTo>
                      <a:pt x="27758" y="299792"/>
                      <a:pt x="22938" y="296666"/>
                      <a:pt x="18654" y="292826"/>
                    </a:cubicBezTo>
                    <a:cubicBezTo>
                      <a:pt x="38290" y="273360"/>
                      <a:pt x="55694" y="253357"/>
                      <a:pt x="70956" y="232640"/>
                    </a:cubicBezTo>
                    <a:cubicBezTo>
                      <a:pt x="48375" y="237373"/>
                      <a:pt x="23206" y="237194"/>
                      <a:pt x="0" y="235141"/>
                    </a:cubicBezTo>
                    <a:cubicBezTo>
                      <a:pt x="179" y="232283"/>
                      <a:pt x="446" y="229336"/>
                      <a:pt x="982" y="226479"/>
                    </a:cubicBezTo>
                    <a:cubicBezTo>
                      <a:pt x="26865" y="222371"/>
                      <a:pt x="54534" y="218978"/>
                      <a:pt x="79792" y="220496"/>
                    </a:cubicBezTo>
                    <a:cubicBezTo>
                      <a:pt x="96751" y="195850"/>
                      <a:pt x="110406" y="169597"/>
                      <a:pt x="121206" y="141647"/>
                    </a:cubicBezTo>
                    <a:cubicBezTo>
                      <a:pt x="88718" y="143701"/>
                      <a:pt x="56230" y="144504"/>
                      <a:pt x="23831" y="142629"/>
                    </a:cubicBezTo>
                    <a:cubicBezTo>
                      <a:pt x="24902" y="139772"/>
                      <a:pt x="26062" y="137093"/>
                      <a:pt x="26954" y="134325"/>
                    </a:cubicBezTo>
                    <a:cubicBezTo>
                      <a:pt x="59800" y="133967"/>
                      <a:pt x="92556" y="132896"/>
                      <a:pt x="125579" y="129770"/>
                    </a:cubicBezTo>
                    <a:cubicBezTo>
                      <a:pt x="139057" y="90926"/>
                      <a:pt x="147089" y="48510"/>
                      <a:pt x="149142" y="736"/>
                    </a:cubicBezTo>
                    <a:cubicBezTo>
                      <a:pt x="149142" y="-67"/>
                      <a:pt x="150570" y="-335"/>
                      <a:pt x="150570" y="558"/>
                    </a:cubicBezTo>
                    <a:cubicBezTo>
                      <a:pt x="160031" y="64048"/>
                      <a:pt x="146822" y="134414"/>
                      <a:pt x="116476" y="195761"/>
                    </a:cubicBezTo>
                    <a:cubicBezTo>
                      <a:pt x="123794" y="205137"/>
                      <a:pt x="129150" y="216120"/>
                      <a:pt x="134951" y="2264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26"/>
              <p:cNvSpPr/>
              <p:nvPr/>
            </p:nvSpPr>
            <p:spPr>
              <a:xfrm>
                <a:off x="669303" y="154572"/>
                <a:ext cx="212697" cy="164216"/>
              </a:xfrm>
              <a:custGeom>
                <a:avLst/>
                <a:gdLst/>
                <a:ahLst/>
                <a:cxnLst/>
                <a:rect l="l" t="t" r="r" b="b"/>
                <a:pathLst>
                  <a:path w="212697" h="164216" extrusionOk="0">
                    <a:moveTo>
                      <a:pt x="212698" y="153323"/>
                    </a:moveTo>
                    <a:cubicBezTo>
                      <a:pt x="212698" y="153323"/>
                      <a:pt x="212698" y="153323"/>
                      <a:pt x="212698" y="153501"/>
                    </a:cubicBezTo>
                    <a:cubicBezTo>
                      <a:pt x="209395" y="156984"/>
                      <a:pt x="205647" y="159484"/>
                      <a:pt x="201541" y="161359"/>
                    </a:cubicBezTo>
                    <a:cubicBezTo>
                      <a:pt x="184315" y="139839"/>
                      <a:pt x="166732" y="120015"/>
                      <a:pt x="148614" y="101798"/>
                    </a:cubicBezTo>
                    <a:cubicBezTo>
                      <a:pt x="155397" y="120194"/>
                      <a:pt x="162716" y="143589"/>
                      <a:pt x="162002" y="164217"/>
                    </a:cubicBezTo>
                    <a:cubicBezTo>
                      <a:pt x="157807" y="163413"/>
                      <a:pt x="153523" y="162520"/>
                      <a:pt x="149417" y="161270"/>
                    </a:cubicBezTo>
                    <a:cubicBezTo>
                      <a:pt x="149060" y="155287"/>
                      <a:pt x="149060" y="149215"/>
                      <a:pt x="148614" y="143322"/>
                    </a:cubicBezTo>
                    <a:cubicBezTo>
                      <a:pt x="147364" y="128409"/>
                      <a:pt x="145044" y="113139"/>
                      <a:pt x="142188" y="98405"/>
                    </a:cubicBezTo>
                    <a:cubicBezTo>
                      <a:pt x="142009" y="97334"/>
                      <a:pt x="142366" y="96709"/>
                      <a:pt x="142991" y="96173"/>
                    </a:cubicBezTo>
                    <a:cubicBezTo>
                      <a:pt x="133084" y="86618"/>
                      <a:pt x="123088" y="77510"/>
                      <a:pt x="112734" y="68848"/>
                    </a:cubicBezTo>
                    <a:cubicBezTo>
                      <a:pt x="113805" y="80456"/>
                      <a:pt x="113805" y="92244"/>
                      <a:pt x="114162" y="103852"/>
                    </a:cubicBezTo>
                    <a:cubicBezTo>
                      <a:pt x="114341" y="117247"/>
                      <a:pt x="114965" y="130909"/>
                      <a:pt x="112734" y="144125"/>
                    </a:cubicBezTo>
                    <a:cubicBezTo>
                      <a:pt x="106754" y="140821"/>
                      <a:pt x="100953" y="136892"/>
                      <a:pt x="95330" y="132963"/>
                    </a:cubicBezTo>
                    <a:cubicBezTo>
                      <a:pt x="95330" y="123230"/>
                      <a:pt x="96312" y="113496"/>
                      <a:pt x="97026" y="103852"/>
                    </a:cubicBezTo>
                    <a:cubicBezTo>
                      <a:pt x="98097" y="89565"/>
                      <a:pt x="99078" y="74652"/>
                      <a:pt x="102381" y="60633"/>
                    </a:cubicBezTo>
                    <a:cubicBezTo>
                      <a:pt x="72392" y="37237"/>
                      <a:pt x="39457" y="17234"/>
                      <a:pt x="186" y="804"/>
                    </a:cubicBezTo>
                    <a:cubicBezTo>
                      <a:pt x="-171" y="625"/>
                      <a:pt x="7" y="0"/>
                      <a:pt x="543" y="0"/>
                    </a:cubicBezTo>
                    <a:cubicBezTo>
                      <a:pt x="28033" y="7233"/>
                      <a:pt x="55791" y="18217"/>
                      <a:pt x="82477" y="32683"/>
                    </a:cubicBezTo>
                    <a:cubicBezTo>
                      <a:pt x="101131" y="24646"/>
                      <a:pt x="119874" y="15716"/>
                      <a:pt x="138796" y="8483"/>
                    </a:cubicBezTo>
                    <a:cubicBezTo>
                      <a:pt x="141652" y="10091"/>
                      <a:pt x="144598" y="11966"/>
                      <a:pt x="147275" y="13841"/>
                    </a:cubicBezTo>
                    <a:cubicBezTo>
                      <a:pt x="128889" y="23396"/>
                      <a:pt x="108004" y="30182"/>
                      <a:pt x="87922" y="35719"/>
                    </a:cubicBezTo>
                    <a:cubicBezTo>
                      <a:pt x="138707" y="64204"/>
                      <a:pt x="184583" y="104656"/>
                      <a:pt x="212698" y="15332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26"/>
              <p:cNvSpPr/>
              <p:nvPr/>
            </p:nvSpPr>
            <p:spPr>
              <a:xfrm>
                <a:off x="587108" y="484949"/>
                <a:ext cx="202509" cy="269162"/>
              </a:xfrm>
              <a:custGeom>
                <a:avLst/>
                <a:gdLst/>
                <a:ahLst/>
                <a:cxnLst/>
                <a:rect l="l" t="t" r="r" b="b"/>
                <a:pathLst>
                  <a:path w="202509" h="269162" extrusionOk="0">
                    <a:moveTo>
                      <a:pt x="114958" y="175580"/>
                    </a:moveTo>
                    <a:cubicBezTo>
                      <a:pt x="113352" y="204155"/>
                      <a:pt x="120492" y="232462"/>
                      <a:pt x="129864" y="259965"/>
                    </a:cubicBezTo>
                    <a:cubicBezTo>
                      <a:pt x="127632" y="262287"/>
                      <a:pt x="125312" y="264520"/>
                      <a:pt x="122813" y="266841"/>
                    </a:cubicBezTo>
                    <a:cubicBezTo>
                      <a:pt x="112102" y="241570"/>
                      <a:pt x="105051" y="213442"/>
                      <a:pt x="103980" y="187635"/>
                    </a:cubicBezTo>
                    <a:cubicBezTo>
                      <a:pt x="74437" y="218889"/>
                      <a:pt x="40075" y="246124"/>
                      <a:pt x="3481" y="269163"/>
                    </a:cubicBezTo>
                    <a:cubicBezTo>
                      <a:pt x="1785" y="266216"/>
                      <a:pt x="625" y="263180"/>
                      <a:pt x="0" y="260055"/>
                    </a:cubicBezTo>
                    <a:cubicBezTo>
                      <a:pt x="38290" y="235230"/>
                      <a:pt x="73813" y="205405"/>
                      <a:pt x="104248" y="171115"/>
                    </a:cubicBezTo>
                    <a:cubicBezTo>
                      <a:pt x="104873" y="169240"/>
                      <a:pt x="106122" y="167990"/>
                      <a:pt x="107818" y="167543"/>
                    </a:cubicBezTo>
                    <a:cubicBezTo>
                      <a:pt x="107996" y="167186"/>
                      <a:pt x="108175" y="167097"/>
                      <a:pt x="108264" y="166918"/>
                    </a:cubicBezTo>
                    <a:cubicBezTo>
                      <a:pt x="80149" y="172097"/>
                      <a:pt x="50339" y="176205"/>
                      <a:pt x="21242" y="175401"/>
                    </a:cubicBezTo>
                    <a:cubicBezTo>
                      <a:pt x="22670" y="173080"/>
                      <a:pt x="24188" y="170847"/>
                      <a:pt x="25616" y="168615"/>
                    </a:cubicBezTo>
                    <a:cubicBezTo>
                      <a:pt x="55159" y="167186"/>
                      <a:pt x="84166" y="165936"/>
                      <a:pt x="113887" y="160310"/>
                    </a:cubicBezTo>
                    <a:cubicBezTo>
                      <a:pt x="127275" y="144415"/>
                      <a:pt x="139324" y="127806"/>
                      <a:pt x="150303" y="110304"/>
                    </a:cubicBezTo>
                    <a:cubicBezTo>
                      <a:pt x="122545" y="114054"/>
                      <a:pt x="94430" y="115304"/>
                      <a:pt x="66494" y="115304"/>
                    </a:cubicBezTo>
                    <a:cubicBezTo>
                      <a:pt x="68100" y="113251"/>
                      <a:pt x="69796" y="111197"/>
                      <a:pt x="71403" y="109143"/>
                    </a:cubicBezTo>
                    <a:cubicBezTo>
                      <a:pt x="99160" y="107089"/>
                      <a:pt x="126829" y="104767"/>
                      <a:pt x="154587" y="103517"/>
                    </a:cubicBezTo>
                    <a:cubicBezTo>
                      <a:pt x="173776" y="71906"/>
                      <a:pt x="188681" y="37795"/>
                      <a:pt x="198232" y="1540"/>
                    </a:cubicBezTo>
                    <a:cubicBezTo>
                      <a:pt x="199035" y="-1139"/>
                      <a:pt x="203141" y="-67"/>
                      <a:pt x="202426" y="2790"/>
                    </a:cubicBezTo>
                    <a:cubicBezTo>
                      <a:pt x="190110" y="69227"/>
                      <a:pt x="158068" y="126913"/>
                      <a:pt x="114958" y="1755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26"/>
              <p:cNvSpPr/>
              <p:nvPr/>
            </p:nvSpPr>
            <p:spPr>
              <a:xfrm>
                <a:off x="808072" y="464201"/>
                <a:ext cx="220660" cy="149982"/>
              </a:xfrm>
              <a:custGeom>
                <a:avLst/>
                <a:gdLst/>
                <a:ahLst/>
                <a:cxnLst/>
                <a:rect l="l" t="t" r="r" b="b"/>
                <a:pathLst>
                  <a:path w="220660" h="149982" extrusionOk="0">
                    <a:moveTo>
                      <a:pt x="220661" y="149983"/>
                    </a:moveTo>
                    <a:cubicBezTo>
                      <a:pt x="197455" y="123551"/>
                      <a:pt x="172285" y="102030"/>
                      <a:pt x="135692" y="83367"/>
                    </a:cubicBezTo>
                    <a:cubicBezTo>
                      <a:pt x="130783" y="80867"/>
                      <a:pt x="125784" y="78367"/>
                      <a:pt x="120965" y="75688"/>
                    </a:cubicBezTo>
                    <a:cubicBezTo>
                      <a:pt x="120608" y="75509"/>
                      <a:pt x="120340" y="75331"/>
                      <a:pt x="119894" y="75241"/>
                    </a:cubicBezTo>
                    <a:cubicBezTo>
                      <a:pt x="78569" y="53274"/>
                      <a:pt x="37781" y="28718"/>
                      <a:pt x="294" y="1036"/>
                    </a:cubicBezTo>
                    <a:cubicBezTo>
                      <a:pt x="-330" y="589"/>
                      <a:pt x="116" y="-214"/>
                      <a:pt x="919" y="53"/>
                    </a:cubicBezTo>
                    <a:cubicBezTo>
                      <a:pt x="26803" y="12466"/>
                      <a:pt x="52864" y="26575"/>
                      <a:pt x="78748" y="41576"/>
                    </a:cubicBezTo>
                    <a:cubicBezTo>
                      <a:pt x="92761" y="37201"/>
                      <a:pt x="107130" y="33718"/>
                      <a:pt x="121411" y="30414"/>
                    </a:cubicBezTo>
                    <a:cubicBezTo>
                      <a:pt x="134085" y="27468"/>
                      <a:pt x="147294" y="26485"/>
                      <a:pt x="160058" y="24789"/>
                    </a:cubicBezTo>
                    <a:cubicBezTo>
                      <a:pt x="160236" y="24789"/>
                      <a:pt x="160236" y="24789"/>
                      <a:pt x="160236" y="24789"/>
                    </a:cubicBezTo>
                    <a:cubicBezTo>
                      <a:pt x="161307" y="25771"/>
                      <a:pt x="162289" y="26485"/>
                      <a:pt x="163182" y="27468"/>
                    </a:cubicBezTo>
                    <a:cubicBezTo>
                      <a:pt x="147830" y="32468"/>
                      <a:pt x="132925" y="38630"/>
                      <a:pt x="116859" y="42380"/>
                    </a:cubicBezTo>
                    <a:cubicBezTo>
                      <a:pt x="108559" y="44434"/>
                      <a:pt x="99633" y="47381"/>
                      <a:pt x="90797" y="48542"/>
                    </a:cubicBezTo>
                    <a:cubicBezTo>
                      <a:pt x="109987" y="59704"/>
                      <a:pt x="128641" y="71491"/>
                      <a:pt x="147027" y="83457"/>
                    </a:cubicBezTo>
                    <a:cubicBezTo>
                      <a:pt x="164431" y="80599"/>
                      <a:pt x="181746" y="77206"/>
                      <a:pt x="199151" y="74170"/>
                    </a:cubicBezTo>
                    <a:cubicBezTo>
                      <a:pt x="199954" y="75599"/>
                      <a:pt x="200757" y="77117"/>
                      <a:pt x="201382" y="78545"/>
                    </a:cubicBezTo>
                    <a:cubicBezTo>
                      <a:pt x="183978" y="81849"/>
                      <a:pt x="166038" y="83457"/>
                      <a:pt x="148812" y="84528"/>
                    </a:cubicBezTo>
                    <a:cubicBezTo>
                      <a:pt x="158094" y="90511"/>
                      <a:pt x="167466" y="96673"/>
                      <a:pt x="176480" y="102745"/>
                    </a:cubicBezTo>
                    <a:cubicBezTo>
                      <a:pt x="191743" y="112925"/>
                      <a:pt x="206469" y="124444"/>
                      <a:pt x="219947" y="137481"/>
                    </a:cubicBezTo>
                    <a:cubicBezTo>
                      <a:pt x="220393" y="141678"/>
                      <a:pt x="220661" y="145875"/>
                      <a:pt x="220661" y="14998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26"/>
              <p:cNvSpPr/>
              <p:nvPr/>
            </p:nvSpPr>
            <p:spPr>
              <a:xfrm>
                <a:off x="927024" y="539353"/>
                <a:ext cx="14396" cy="133945"/>
              </a:xfrm>
              <a:custGeom>
                <a:avLst/>
                <a:gdLst/>
                <a:ahLst/>
                <a:cxnLst/>
                <a:rect l="l" t="t" r="r" b="b"/>
                <a:pathLst>
                  <a:path w="14396" h="133945" extrusionOk="0">
                    <a:moveTo>
                      <a:pt x="5316" y="133945"/>
                    </a:moveTo>
                    <a:cubicBezTo>
                      <a:pt x="3620" y="133499"/>
                      <a:pt x="1835" y="132963"/>
                      <a:pt x="139" y="132338"/>
                    </a:cubicBezTo>
                    <a:cubicBezTo>
                      <a:pt x="-307" y="88493"/>
                      <a:pt x="496" y="44648"/>
                      <a:pt x="139" y="804"/>
                    </a:cubicBezTo>
                    <a:cubicBezTo>
                      <a:pt x="139" y="179"/>
                      <a:pt x="496" y="0"/>
                      <a:pt x="942" y="0"/>
                    </a:cubicBezTo>
                    <a:cubicBezTo>
                      <a:pt x="1388" y="179"/>
                      <a:pt x="1745" y="357"/>
                      <a:pt x="2013" y="446"/>
                    </a:cubicBezTo>
                    <a:cubicBezTo>
                      <a:pt x="16919" y="41970"/>
                      <a:pt x="18793" y="91619"/>
                      <a:pt x="5316" y="13394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26"/>
              <p:cNvSpPr/>
              <p:nvPr/>
            </p:nvSpPr>
            <p:spPr>
              <a:xfrm>
                <a:off x="873192" y="827237"/>
                <a:ext cx="165358" cy="261470"/>
              </a:xfrm>
              <a:custGeom>
                <a:avLst/>
                <a:gdLst/>
                <a:ahLst/>
                <a:cxnLst/>
                <a:rect l="l" t="t" r="r" b="b"/>
                <a:pathLst>
                  <a:path w="165358" h="261470" extrusionOk="0">
                    <a:moveTo>
                      <a:pt x="109397" y="134044"/>
                    </a:moveTo>
                    <a:cubicBezTo>
                      <a:pt x="130550" y="172084"/>
                      <a:pt x="146615" y="212625"/>
                      <a:pt x="155719" y="255487"/>
                    </a:cubicBezTo>
                    <a:cubicBezTo>
                      <a:pt x="155719" y="255487"/>
                      <a:pt x="155719" y="255487"/>
                      <a:pt x="155719" y="255666"/>
                    </a:cubicBezTo>
                    <a:cubicBezTo>
                      <a:pt x="150185" y="258523"/>
                      <a:pt x="143938" y="260399"/>
                      <a:pt x="137511" y="261470"/>
                    </a:cubicBezTo>
                    <a:cubicBezTo>
                      <a:pt x="127604" y="227984"/>
                      <a:pt x="116358" y="195658"/>
                      <a:pt x="102792" y="164315"/>
                    </a:cubicBezTo>
                    <a:cubicBezTo>
                      <a:pt x="99043" y="179406"/>
                      <a:pt x="91189" y="192890"/>
                      <a:pt x="80211" y="205481"/>
                    </a:cubicBezTo>
                    <a:cubicBezTo>
                      <a:pt x="72178" y="214768"/>
                      <a:pt x="63431" y="224055"/>
                      <a:pt x="54149" y="232806"/>
                    </a:cubicBezTo>
                    <a:cubicBezTo>
                      <a:pt x="51203" y="229502"/>
                      <a:pt x="48169" y="226019"/>
                      <a:pt x="45313" y="222269"/>
                    </a:cubicBezTo>
                    <a:cubicBezTo>
                      <a:pt x="51560" y="216911"/>
                      <a:pt x="57897" y="211107"/>
                      <a:pt x="63699" y="204945"/>
                    </a:cubicBezTo>
                    <a:cubicBezTo>
                      <a:pt x="79229" y="188425"/>
                      <a:pt x="87262" y="170655"/>
                      <a:pt x="97258" y="151814"/>
                    </a:cubicBezTo>
                    <a:cubicBezTo>
                      <a:pt x="89136" y="134044"/>
                      <a:pt x="80300" y="116809"/>
                      <a:pt x="70571" y="99932"/>
                    </a:cubicBezTo>
                    <a:cubicBezTo>
                      <a:pt x="61825" y="129043"/>
                      <a:pt x="41653" y="155386"/>
                      <a:pt x="16573" y="172888"/>
                    </a:cubicBezTo>
                    <a:cubicBezTo>
                      <a:pt x="14877" y="169316"/>
                      <a:pt x="13092" y="165476"/>
                      <a:pt x="11575" y="161726"/>
                    </a:cubicBezTo>
                    <a:cubicBezTo>
                      <a:pt x="32907" y="141634"/>
                      <a:pt x="50846" y="119935"/>
                      <a:pt x="67983" y="95378"/>
                    </a:cubicBezTo>
                    <a:cubicBezTo>
                      <a:pt x="49329" y="63320"/>
                      <a:pt x="27194" y="32960"/>
                      <a:pt x="775" y="4384"/>
                    </a:cubicBezTo>
                    <a:cubicBezTo>
                      <a:pt x="-1545" y="1884"/>
                      <a:pt x="1846" y="-1598"/>
                      <a:pt x="4345" y="813"/>
                    </a:cubicBezTo>
                    <a:cubicBezTo>
                      <a:pt x="43795" y="38407"/>
                      <a:pt x="78783" y="81091"/>
                      <a:pt x="105916" y="128061"/>
                    </a:cubicBezTo>
                    <a:cubicBezTo>
                      <a:pt x="123052" y="125739"/>
                      <a:pt x="140814" y="124578"/>
                      <a:pt x="158486" y="123685"/>
                    </a:cubicBezTo>
                    <a:cubicBezTo>
                      <a:pt x="160807" y="126989"/>
                      <a:pt x="163216" y="130561"/>
                      <a:pt x="165358" y="134490"/>
                    </a:cubicBezTo>
                    <a:cubicBezTo>
                      <a:pt x="146615" y="136455"/>
                      <a:pt x="127426" y="136455"/>
                      <a:pt x="109397" y="1340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26"/>
              <p:cNvSpPr/>
              <p:nvPr/>
            </p:nvSpPr>
            <p:spPr>
              <a:xfrm>
                <a:off x="570060" y="815682"/>
                <a:ext cx="270424" cy="249361"/>
              </a:xfrm>
              <a:custGeom>
                <a:avLst/>
                <a:gdLst/>
                <a:ahLst/>
                <a:cxnLst/>
                <a:rect l="l" t="t" r="r" b="b"/>
                <a:pathLst>
                  <a:path w="270424" h="249361" extrusionOk="0">
                    <a:moveTo>
                      <a:pt x="149231" y="136669"/>
                    </a:moveTo>
                    <a:cubicBezTo>
                      <a:pt x="156283" y="153010"/>
                      <a:pt x="161906" y="169351"/>
                      <a:pt x="166190" y="186675"/>
                    </a:cubicBezTo>
                    <a:cubicBezTo>
                      <a:pt x="168064" y="194087"/>
                      <a:pt x="170117" y="201766"/>
                      <a:pt x="171545" y="209446"/>
                    </a:cubicBezTo>
                    <a:cubicBezTo>
                      <a:pt x="170474" y="210875"/>
                      <a:pt x="169046" y="212125"/>
                      <a:pt x="167796" y="213375"/>
                    </a:cubicBezTo>
                    <a:cubicBezTo>
                      <a:pt x="165922" y="215072"/>
                      <a:pt x="164048" y="216947"/>
                      <a:pt x="161816" y="219001"/>
                    </a:cubicBezTo>
                    <a:cubicBezTo>
                      <a:pt x="159585" y="209267"/>
                      <a:pt x="158692" y="198909"/>
                      <a:pt x="156818" y="189265"/>
                    </a:cubicBezTo>
                    <a:cubicBezTo>
                      <a:pt x="153516" y="172477"/>
                      <a:pt x="149946" y="155778"/>
                      <a:pt x="146465" y="139169"/>
                    </a:cubicBezTo>
                    <a:cubicBezTo>
                      <a:pt x="142984" y="142295"/>
                      <a:pt x="139414" y="145420"/>
                      <a:pt x="135933" y="148456"/>
                    </a:cubicBezTo>
                    <a:cubicBezTo>
                      <a:pt x="94609" y="184889"/>
                      <a:pt x="50964" y="218822"/>
                      <a:pt x="4998" y="249361"/>
                    </a:cubicBezTo>
                    <a:cubicBezTo>
                      <a:pt x="2499" y="245075"/>
                      <a:pt x="803" y="240521"/>
                      <a:pt x="0" y="235699"/>
                    </a:cubicBezTo>
                    <a:cubicBezTo>
                      <a:pt x="38647" y="208999"/>
                      <a:pt x="76936" y="180514"/>
                      <a:pt x="113709" y="150510"/>
                    </a:cubicBezTo>
                    <a:cubicBezTo>
                      <a:pt x="90324" y="144259"/>
                      <a:pt x="66761" y="138276"/>
                      <a:pt x="43020" y="132740"/>
                    </a:cubicBezTo>
                    <a:cubicBezTo>
                      <a:pt x="43199" y="132383"/>
                      <a:pt x="43466" y="132115"/>
                      <a:pt x="43645" y="131936"/>
                    </a:cubicBezTo>
                    <a:cubicBezTo>
                      <a:pt x="68636" y="136669"/>
                      <a:pt x="93537" y="141848"/>
                      <a:pt x="118528" y="146581"/>
                    </a:cubicBezTo>
                    <a:cubicBezTo>
                      <a:pt x="134505" y="133365"/>
                      <a:pt x="150124" y="119702"/>
                      <a:pt x="165654" y="105861"/>
                    </a:cubicBezTo>
                    <a:cubicBezTo>
                      <a:pt x="149767" y="100504"/>
                      <a:pt x="133969" y="95503"/>
                      <a:pt x="117725" y="91395"/>
                    </a:cubicBezTo>
                    <a:cubicBezTo>
                      <a:pt x="110496" y="89699"/>
                      <a:pt x="103088" y="88091"/>
                      <a:pt x="95947" y="86395"/>
                    </a:cubicBezTo>
                    <a:cubicBezTo>
                      <a:pt x="99696" y="83716"/>
                      <a:pt x="103177" y="81037"/>
                      <a:pt x="106925" y="78537"/>
                    </a:cubicBezTo>
                    <a:cubicBezTo>
                      <a:pt x="129239" y="82912"/>
                      <a:pt x="152177" y="91753"/>
                      <a:pt x="171723" y="98628"/>
                    </a:cubicBezTo>
                    <a:cubicBezTo>
                      <a:pt x="172080" y="98807"/>
                      <a:pt x="172348" y="98986"/>
                      <a:pt x="172705" y="99253"/>
                    </a:cubicBezTo>
                    <a:cubicBezTo>
                      <a:pt x="206889" y="68000"/>
                      <a:pt x="239556" y="35138"/>
                      <a:pt x="269099" y="223"/>
                    </a:cubicBezTo>
                    <a:cubicBezTo>
                      <a:pt x="269723" y="-402"/>
                      <a:pt x="270705" y="402"/>
                      <a:pt x="270348" y="1206"/>
                    </a:cubicBezTo>
                    <a:cubicBezTo>
                      <a:pt x="242947" y="52730"/>
                      <a:pt x="193680" y="97378"/>
                      <a:pt x="149231" y="1366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26"/>
              <p:cNvSpPr/>
              <p:nvPr/>
            </p:nvSpPr>
            <p:spPr>
              <a:xfrm>
                <a:off x="497587" y="1162020"/>
                <a:ext cx="297659" cy="245744"/>
              </a:xfrm>
              <a:custGeom>
                <a:avLst/>
                <a:gdLst/>
                <a:ahLst/>
                <a:cxnLst/>
                <a:rect l="l" t="t" r="r" b="b"/>
                <a:pathLst>
                  <a:path w="297659" h="245744" extrusionOk="0">
                    <a:moveTo>
                      <a:pt x="201355" y="107424"/>
                    </a:moveTo>
                    <a:cubicBezTo>
                      <a:pt x="203587" y="124748"/>
                      <a:pt x="203408" y="144036"/>
                      <a:pt x="201177" y="162252"/>
                    </a:cubicBezTo>
                    <a:cubicBezTo>
                      <a:pt x="196804" y="166628"/>
                      <a:pt x="192252" y="170914"/>
                      <a:pt x="187700" y="175022"/>
                    </a:cubicBezTo>
                    <a:cubicBezTo>
                      <a:pt x="186093" y="155109"/>
                      <a:pt x="188324" y="133052"/>
                      <a:pt x="194304" y="114032"/>
                    </a:cubicBezTo>
                    <a:cubicBezTo>
                      <a:pt x="175740" y="131177"/>
                      <a:pt x="156640" y="147697"/>
                      <a:pt x="136825" y="163413"/>
                    </a:cubicBezTo>
                    <a:cubicBezTo>
                      <a:pt x="138521" y="180826"/>
                      <a:pt x="137450" y="200025"/>
                      <a:pt x="133077" y="217170"/>
                    </a:cubicBezTo>
                    <a:cubicBezTo>
                      <a:pt x="128168" y="220295"/>
                      <a:pt x="123170" y="223331"/>
                      <a:pt x="117993" y="226010"/>
                    </a:cubicBezTo>
                    <a:cubicBezTo>
                      <a:pt x="120313" y="207615"/>
                      <a:pt x="124419" y="188148"/>
                      <a:pt x="129150" y="169396"/>
                    </a:cubicBezTo>
                    <a:cubicBezTo>
                      <a:pt x="91752" y="198150"/>
                      <a:pt x="52392" y="223957"/>
                      <a:pt x="11424" y="245745"/>
                    </a:cubicBezTo>
                    <a:cubicBezTo>
                      <a:pt x="6515" y="242887"/>
                      <a:pt x="2588" y="238691"/>
                      <a:pt x="0" y="232886"/>
                    </a:cubicBezTo>
                    <a:cubicBezTo>
                      <a:pt x="54802" y="201275"/>
                      <a:pt x="108175" y="165467"/>
                      <a:pt x="158603" y="126176"/>
                    </a:cubicBezTo>
                    <a:cubicBezTo>
                      <a:pt x="130935" y="124569"/>
                      <a:pt x="102998" y="119122"/>
                      <a:pt x="75508" y="112157"/>
                    </a:cubicBezTo>
                    <a:cubicBezTo>
                      <a:pt x="78989" y="108853"/>
                      <a:pt x="82381" y="105370"/>
                      <a:pt x="85862" y="102066"/>
                    </a:cubicBezTo>
                    <a:cubicBezTo>
                      <a:pt x="113173" y="106174"/>
                      <a:pt x="140038" y="111978"/>
                      <a:pt x="165297" y="121087"/>
                    </a:cubicBezTo>
                    <a:cubicBezTo>
                      <a:pt x="179131" y="110103"/>
                      <a:pt x="192609" y="98762"/>
                      <a:pt x="205818" y="87422"/>
                    </a:cubicBezTo>
                    <a:cubicBezTo>
                      <a:pt x="189217" y="84475"/>
                      <a:pt x="172527" y="82064"/>
                      <a:pt x="155926" y="78135"/>
                    </a:cubicBezTo>
                    <a:cubicBezTo>
                      <a:pt x="144590" y="75456"/>
                      <a:pt x="133791" y="71705"/>
                      <a:pt x="122634" y="68669"/>
                    </a:cubicBezTo>
                    <a:cubicBezTo>
                      <a:pt x="124865" y="66794"/>
                      <a:pt x="127007" y="64740"/>
                      <a:pt x="129239" y="63044"/>
                    </a:cubicBezTo>
                    <a:cubicBezTo>
                      <a:pt x="134772" y="64294"/>
                      <a:pt x="140217" y="65990"/>
                      <a:pt x="145840" y="67419"/>
                    </a:cubicBezTo>
                    <a:cubicBezTo>
                      <a:pt x="167528" y="73045"/>
                      <a:pt x="189217" y="79028"/>
                      <a:pt x="211441" y="82332"/>
                    </a:cubicBezTo>
                    <a:cubicBezTo>
                      <a:pt x="241609" y="56078"/>
                      <a:pt x="270438" y="28575"/>
                      <a:pt x="297035" y="0"/>
                    </a:cubicBezTo>
                    <a:cubicBezTo>
                      <a:pt x="297392" y="357"/>
                      <a:pt x="297481" y="804"/>
                      <a:pt x="297660" y="1250"/>
                    </a:cubicBezTo>
                    <a:cubicBezTo>
                      <a:pt x="269009" y="38487"/>
                      <a:pt x="236611" y="74116"/>
                      <a:pt x="201355" y="107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361;p26"/>
              <p:cNvSpPr/>
              <p:nvPr/>
            </p:nvSpPr>
            <p:spPr>
              <a:xfrm>
                <a:off x="777931" y="1236114"/>
                <a:ext cx="89148" cy="301488"/>
              </a:xfrm>
              <a:custGeom>
                <a:avLst/>
                <a:gdLst/>
                <a:ahLst/>
                <a:cxnLst/>
                <a:rect l="l" t="t" r="r" b="b"/>
                <a:pathLst>
                  <a:path w="89148" h="301488" extrusionOk="0">
                    <a:moveTo>
                      <a:pt x="84701" y="191296"/>
                    </a:moveTo>
                    <a:cubicBezTo>
                      <a:pt x="64619" y="188439"/>
                      <a:pt x="44537" y="184420"/>
                      <a:pt x="26776" y="174508"/>
                    </a:cubicBezTo>
                    <a:cubicBezTo>
                      <a:pt x="29900" y="186921"/>
                      <a:pt x="33381" y="199333"/>
                      <a:pt x="37486" y="211567"/>
                    </a:cubicBezTo>
                    <a:cubicBezTo>
                      <a:pt x="53373" y="217371"/>
                      <a:pt x="69528" y="222729"/>
                      <a:pt x="85862" y="227104"/>
                    </a:cubicBezTo>
                    <a:cubicBezTo>
                      <a:pt x="87290" y="227461"/>
                      <a:pt x="86665" y="229426"/>
                      <a:pt x="85237" y="229337"/>
                    </a:cubicBezTo>
                    <a:cubicBezTo>
                      <a:pt x="69528" y="226390"/>
                      <a:pt x="54444" y="221925"/>
                      <a:pt x="39361" y="216925"/>
                    </a:cubicBezTo>
                    <a:cubicBezTo>
                      <a:pt x="48464" y="243178"/>
                      <a:pt x="59621" y="269252"/>
                      <a:pt x="73902" y="295059"/>
                    </a:cubicBezTo>
                    <a:cubicBezTo>
                      <a:pt x="71670" y="297560"/>
                      <a:pt x="68993" y="299435"/>
                      <a:pt x="66047" y="301042"/>
                    </a:cubicBezTo>
                    <a:cubicBezTo>
                      <a:pt x="65601" y="301221"/>
                      <a:pt x="65244" y="301489"/>
                      <a:pt x="64798" y="301489"/>
                    </a:cubicBezTo>
                    <a:cubicBezTo>
                      <a:pt x="1964" y="215228"/>
                      <a:pt x="625" y="103339"/>
                      <a:pt x="0" y="737"/>
                    </a:cubicBezTo>
                    <a:cubicBezTo>
                      <a:pt x="0" y="-246"/>
                      <a:pt x="1428" y="-246"/>
                      <a:pt x="1606" y="737"/>
                    </a:cubicBezTo>
                    <a:cubicBezTo>
                      <a:pt x="5980" y="58690"/>
                      <a:pt x="11960" y="113876"/>
                      <a:pt x="24991" y="167275"/>
                    </a:cubicBezTo>
                    <a:cubicBezTo>
                      <a:pt x="46055" y="170847"/>
                      <a:pt x="66315" y="178616"/>
                      <a:pt x="86576" y="184599"/>
                    </a:cubicBezTo>
                    <a:cubicBezTo>
                      <a:pt x="88004" y="184956"/>
                      <a:pt x="88807" y="185671"/>
                      <a:pt x="88896" y="186653"/>
                    </a:cubicBezTo>
                    <a:cubicBezTo>
                      <a:pt x="89075" y="187099"/>
                      <a:pt x="89253" y="187635"/>
                      <a:pt x="89075" y="188082"/>
                    </a:cubicBezTo>
                    <a:cubicBezTo>
                      <a:pt x="88807" y="189868"/>
                      <a:pt x="87111" y="191564"/>
                      <a:pt x="84701" y="1912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62" name="Google Shape;1362;p26"/>
            <p:cNvSpPr/>
            <p:nvPr/>
          </p:nvSpPr>
          <p:spPr>
            <a:xfrm>
              <a:off x="315867" y="-325314"/>
              <a:ext cx="558111" cy="2162686"/>
            </a:xfrm>
            <a:custGeom>
              <a:avLst/>
              <a:gdLst/>
              <a:ahLst/>
              <a:cxnLst/>
              <a:rect l="l" t="t" r="r" b="b"/>
              <a:pathLst>
                <a:path w="558111" h="2162686" extrusionOk="0">
                  <a:moveTo>
                    <a:pt x="400033" y="550699"/>
                  </a:moveTo>
                  <a:cubicBezTo>
                    <a:pt x="305425" y="347817"/>
                    <a:pt x="193769" y="141095"/>
                    <a:pt x="18743" y="2506"/>
                  </a:cubicBezTo>
                  <a:cubicBezTo>
                    <a:pt x="13834" y="-1334"/>
                    <a:pt x="6872" y="-709"/>
                    <a:pt x="2767" y="4024"/>
                  </a:cubicBezTo>
                  <a:cubicBezTo>
                    <a:pt x="-1161" y="8489"/>
                    <a:pt x="-893" y="15097"/>
                    <a:pt x="3481" y="19294"/>
                  </a:cubicBezTo>
                  <a:cubicBezTo>
                    <a:pt x="131827" y="143238"/>
                    <a:pt x="235093" y="297186"/>
                    <a:pt x="338359" y="518552"/>
                  </a:cubicBezTo>
                  <a:cubicBezTo>
                    <a:pt x="452603" y="763315"/>
                    <a:pt x="506155" y="965841"/>
                    <a:pt x="506869" y="1155775"/>
                  </a:cubicBezTo>
                  <a:cubicBezTo>
                    <a:pt x="508297" y="1524928"/>
                    <a:pt x="327202" y="1883187"/>
                    <a:pt x="22402" y="2114198"/>
                  </a:cubicBezTo>
                  <a:cubicBezTo>
                    <a:pt x="9014" y="2124378"/>
                    <a:pt x="9104" y="2141791"/>
                    <a:pt x="17047" y="2152685"/>
                  </a:cubicBezTo>
                  <a:cubicBezTo>
                    <a:pt x="21778" y="2159293"/>
                    <a:pt x="28561" y="2162687"/>
                    <a:pt x="35701" y="2162687"/>
                  </a:cubicBezTo>
                  <a:cubicBezTo>
                    <a:pt x="40431" y="2162687"/>
                    <a:pt x="45340" y="2161169"/>
                    <a:pt x="49803" y="2158043"/>
                  </a:cubicBezTo>
                  <a:cubicBezTo>
                    <a:pt x="361654" y="1943195"/>
                    <a:pt x="556494" y="1568148"/>
                    <a:pt x="558101" y="1179260"/>
                  </a:cubicBezTo>
                  <a:cubicBezTo>
                    <a:pt x="558993" y="986200"/>
                    <a:pt x="507226" y="780639"/>
                    <a:pt x="400033" y="5506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3" name="Google Shape;1363;p26"/>
          <p:cNvSpPr/>
          <p:nvPr/>
        </p:nvSpPr>
        <p:spPr>
          <a:xfrm rot="3481752">
            <a:off x="4008349" y="-3361535"/>
            <a:ext cx="5492850" cy="5908119"/>
          </a:xfrm>
          <a:custGeom>
            <a:avLst/>
            <a:gdLst/>
            <a:ahLst/>
            <a:cxnLst/>
            <a:rect l="l" t="t" r="r" b="b"/>
            <a:pathLst>
              <a:path w="12509217" h="13454936" extrusionOk="0">
                <a:moveTo>
                  <a:pt x="11467963" y="1803721"/>
                </a:moveTo>
                <a:cubicBezTo>
                  <a:pt x="11188601" y="2562476"/>
                  <a:pt x="11066948" y="3377042"/>
                  <a:pt x="10730910" y="4112491"/>
                </a:cubicBezTo>
                <a:cubicBezTo>
                  <a:pt x="10418344" y="4796416"/>
                  <a:pt x="9922007" y="5395330"/>
                  <a:pt x="9308123" y="5829402"/>
                </a:cubicBezTo>
                <a:cubicBezTo>
                  <a:pt x="8618195" y="6317142"/>
                  <a:pt x="7753955" y="6630485"/>
                  <a:pt x="7309296" y="7349057"/>
                </a:cubicBezTo>
                <a:cubicBezTo>
                  <a:pt x="6799927" y="8172106"/>
                  <a:pt x="6991107" y="9309926"/>
                  <a:pt x="6413550" y="10086720"/>
                </a:cubicBezTo>
                <a:cubicBezTo>
                  <a:pt x="5810554" y="10897803"/>
                  <a:pt x="4631697" y="10988886"/>
                  <a:pt x="3810923" y="11578514"/>
                </a:cubicBezTo>
                <a:cubicBezTo>
                  <a:pt x="3239435" y="11989011"/>
                  <a:pt x="2862340" y="12628734"/>
                  <a:pt x="2284781" y="13030749"/>
                </a:cubicBezTo>
                <a:cubicBezTo>
                  <a:pt x="1694370" y="13441693"/>
                  <a:pt x="912780" y="13564208"/>
                  <a:pt x="224994" y="13353646"/>
                </a:cubicBezTo>
                <a:cubicBezTo>
                  <a:pt x="163766" y="13334894"/>
                  <a:pt x="100664" y="13312034"/>
                  <a:pt x="57287" y="13264885"/>
                </a:cubicBezTo>
                <a:cubicBezTo>
                  <a:pt x="-34823" y="13164694"/>
                  <a:pt x="-371" y="13004674"/>
                  <a:pt x="52824" y="12879390"/>
                </a:cubicBezTo>
                <a:cubicBezTo>
                  <a:pt x="279528" y="12345485"/>
                  <a:pt x="736237" y="11929718"/>
                  <a:pt x="935182" y="11384829"/>
                </a:cubicBezTo>
                <a:cubicBezTo>
                  <a:pt x="1230432" y="10576067"/>
                  <a:pt x="900820" y="9670597"/>
                  <a:pt x="1031308" y="8819508"/>
                </a:cubicBezTo>
                <a:cubicBezTo>
                  <a:pt x="1152246" y="8030838"/>
                  <a:pt x="1652511" y="7362630"/>
                  <a:pt x="2099045" y="6701565"/>
                </a:cubicBezTo>
                <a:cubicBezTo>
                  <a:pt x="2545580" y="6040500"/>
                  <a:pt x="2967926" y="5291568"/>
                  <a:pt x="2898844" y="4496647"/>
                </a:cubicBezTo>
                <a:cubicBezTo>
                  <a:pt x="2843864" y="3863175"/>
                  <a:pt x="2481853" y="3211665"/>
                  <a:pt x="2732029" y="2627127"/>
                </a:cubicBezTo>
                <a:cubicBezTo>
                  <a:pt x="2817980" y="2426388"/>
                  <a:pt x="2968194" y="2261724"/>
                  <a:pt x="3101895" y="2089203"/>
                </a:cubicBezTo>
                <a:cubicBezTo>
                  <a:pt x="3423475" y="1674240"/>
                  <a:pt x="3660086" y="1193823"/>
                  <a:pt x="3793073" y="685902"/>
                </a:cubicBezTo>
                <a:cubicBezTo>
                  <a:pt x="3837342" y="516863"/>
                  <a:pt x="3875454" y="335055"/>
                  <a:pt x="3997998" y="210575"/>
                </a:cubicBezTo>
                <a:cubicBezTo>
                  <a:pt x="4162403" y="43501"/>
                  <a:pt x="4423469" y="32071"/>
                  <a:pt x="4657848" y="31267"/>
                </a:cubicBezTo>
                <a:cubicBezTo>
                  <a:pt x="6097414" y="31267"/>
                  <a:pt x="7537070" y="21444"/>
                  <a:pt x="8976725" y="16533"/>
                </a:cubicBezTo>
                <a:cubicBezTo>
                  <a:pt x="9705389" y="14033"/>
                  <a:pt x="10434142" y="11532"/>
                  <a:pt x="11162806" y="9032"/>
                </a:cubicBezTo>
                <a:cubicBezTo>
                  <a:pt x="11535439" y="7782"/>
                  <a:pt x="11911195" y="-7845"/>
                  <a:pt x="12283560" y="5103"/>
                </a:cubicBezTo>
                <a:cubicBezTo>
                  <a:pt x="12513744" y="13140"/>
                  <a:pt x="12559442" y="44215"/>
                  <a:pt x="12458674" y="277190"/>
                </a:cubicBezTo>
                <a:cubicBezTo>
                  <a:pt x="12353624" y="519989"/>
                  <a:pt x="12100590" y="664382"/>
                  <a:pt x="11947164" y="879230"/>
                </a:cubicBezTo>
                <a:cubicBezTo>
                  <a:pt x="11744827" y="1162748"/>
                  <a:pt x="11588277" y="1477073"/>
                  <a:pt x="11467963" y="1803721"/>
                </a:cubicBezTo>
                <a:close/>
              </a:path>
            </a:pathLst>
          </a:custGeom>
          <a:solidFill>
            <a:srgbClr val="FFBB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4" name="Google Shape;1364;p26"/>
          <p:cNvGrpSpPr/>
          <p:nvPr/>
        </p:nvGrpSpPr>
        <p:grpSpPr>
          <a:xfrm>
            <a:off x="7951632" y="3937225"/>
            <a:ext cx="258985" cy="360603"/>
            <a:chOff x="4100056" y="-27688"/>
            <a:chExt cx="545003" cy="758844"/>
          </a:xfrm>
        </p:grpSpPr>
        <p:grpSp>
          <p:nvGrpSpPr>
            <p:cNvPr id="1365" name="Google Shape;1365;p26"/>
            <p:cNvGrpSpPr/>
            <p:nvPr/>
          </p:nvGrpSpPr>
          <p:grpSpPr>
            <a:xfrm>
              <a:off x="4123708" y="327623"/>
              <a:ext cx="260910" cy="403533"/>
              <a:chOff x="4123708" y="327623"/>
              <a:chExt cx="260910" cy="403533"/>
            </a:xfrm>
          </p:grpSpPr>
          <p:sp>
            <p:nvSpPr>
              <p:cNvPr id="1366" name="Google Shape;1366;p26"/>
              <p:cNvSpPr/>
              <p:nvPr/>
            </p:nvSpPr>
            <p:spPr>
              <a:xfrm>
                <a:off x="4123708" y="446212"/>
                <a:ext cx="86389" cy="130363"/>
              </a:xfrm>
              <a:custGeom>
                <a:avLst/>
                <a:gdLst/>
                <a:ahLst/>
                <a:cxnLst/>
                <a:rect l="l" t="t" r="r" b="b"/>
                <a:pathLst>
                  <a:path w="86389" h="130363" extrusionOk="0">
                    <a:moveTo>
                      <a:pt x="83156" y="120733"/>
                    </a:moveTo>
                    <a:cubicBezTo>
                      <a:pt x="82263" y="120376"/>
                      <a:pt x="81371" y="120108"/>
                      <a:pt x="80478" y="119751"/>
                    </a:cubicBezTo>
                    <a:cubicBezTo>
                      <a:pt x="80567" y="119394"/>
                      <a:pt x="80567" y="119036"/>
                      <a:pt x="80478" y="118590"/>
                    </a:cubicBezTo>
                    <a:cubicBezTo>
                      <a:pt x="75748" y="80728"/>
                      <a:pt x="73963" y="42777"/>
                      <a:pt x="75123" y="4647"/>
                    </a:cubicBezTo>
                    <a:cubicBezTo>
                      <a:pt x="75301" y="-889"/>
                      <a:pt x="67269" y="-1693"/>
                      <a:pt x="65662" y="3397"/>
                    </a:cubicBezTo>
                    <a:cubicBezTo>
                      <a:pt x="52542" y="45545"/>
                      <a:pt x="30853" y="83764"/>
                      <a:pt x="1311" y="116536"/>
                    </a:cubicBezTo>
                    <a:cubicBezTo>
                      <a:pt x="-1903" y="120108"/>
                      <a:pt x="1221" y="125734"/>
                      <a:pt x="6041" y="124573"/>
                    </a:cubicBezTo>
                    <a:cubicBezTo>
                      <a:pt x="31478" y="118768"/>
                      <a:pt x="56380" y="120733"/>
                      <a:pt x="80657" y="130020"/>
                    </a:cubicBezTo>
                    <a:cubicBezTo>
                      <a:pt x="86369" y="132252"/>
                      <a:pt x="88868" y="122965"/>
                      <a:pt x="83156" y="120733"/>
                    </a:cubicBezTo>
                    <a:close/>
                    <a:moveTo>
                      <a:pt x="54238" y="73227"/>
                    </a:moveTo>
                    <a:cubicBezTo>
                      <a:pt x="54148" y="73227"/>
                      <a:pt x="54059" y="73227"/>
                      <a:pt x="53970" y="73316"/>
                    </a:cubicBezTo>
                    <a:cubicBezTo>
                      <a:pt x="54059" y="73138"/>
                      <a:pt x="54148" y="72959"/>
                      <a:pt x="54238" y="72781"/>
                    </a:cubicBezTo>
                    <a:cubicBezTo>
                      <a:pt x="54238" y="72959"/>
                      <a:pt x="54238" y="73048"/>
                      <a:pt x="54238" y="73227"/>
                    </a:cubicBezTo>
                    <a:close/>
                    <a:moveTo>
                      <a:pt x="38172" y="99659"/>
                    </a:moveTo>
                    <a:cubicBezTo>
                      <a:pt x="38261" y="99748"/>
                      <a:pt x="38351" y="99748"/>
                      <a:pt x="38529" y="99838"/>
                    </a:cubicBezTo>
                    <a:cubicBezTo>
                      <a:pt x="38440" y="99927"/>
                      <a:pt x="38351" y="100016"/>
                      <a:pt x="38261" y="100195"/>
                    </a:cubicBezTo>
                    <a:cubicBezTo>
                      <a:pt x="36566" y="102338"/>
                      <a:pt x="36923" y="104838"/>
                      <a:pt x="38172" y="106535"/>
                    </a:cubicBezTo>
                    <a:cubicBezTo>
                      <a:pt x="37101" y="106356"/>
                      <a:pt x="36030" y="106088"/>
                      <a:pt x="34870" y="105910"/>
                    </a:cubicBezTo>
                    <a:cubicBezTo>
                      <a:pt x="35941" y="103767"/>
                      <a:pt x="37012" y="101713"/>
                      <a:pt x="38172" y="99659"/>
                    </a:cubicBezTo>
                    <a:close/>
                    <a:moveTo>
                      <a:pt x="44241" y="107606"/>
                    </a:moveTo>
                    <a:cubicBezTo>
                      <a:pt x="44509" y="107428"/>
                      <a:pt x="44777" y="107160"/>
                      <a:pt x="44955" y="106892"/>
                    </a:cubicBezTo>
                    <a:cubicBezTo>
                      <a:pt x="48079" y="106981"/>
                      <a:pt x="51292" y="106981"/>
                      <a:pt x="54416" y="107071"/>
                    </a:cubicBezTo>
                    <a:cubicBezTo>
                      <a:pt x="55487" y="107428"/>
                      <a:pt x="56558" y="107428"/>
                      <a:pt x="57629" y="107160"/>
                    </a:cubicBezTo>
                    <a:cubicBezTo>
                      <a:pt x="57897" y="107160"/>
                      <a:pt x="58254" y="107160"/>
                      <a:pt x="58522" y="107160"/>
                    </a:cubicBezTo>
                    <a:cubicBezTo>
                      <a:pt x="61378" y="111714"/>
                      <a:pt x="68786" y="108857"/>
                      <a:pt x="67358" y="103409"/>
                    </a:cubicBezTo>
                    <a:cubicBezTo>
                      <a:pt x="66465" y="99927"/>
                      <a:pt x="65752" y="96355"/>
                      <a:pt x="65216" y="92872"/>
                    </a:cubicBezTo>
                    <a:cubicBezTo>
                      <a:pt x="66376" y="90997"/>
                      <a:pt x="67090" y="88765"/>
                      <a:pt x="67626" y="86175"/>
                    </a:cubicBezTo>
                    <a:cubicBezTo>
                      <a:pt x="68340" y="95015"/>
                      <a:pt x="69232" y="103767"/>
                      <a:pt x="70214" y="112607"/>
                    </a:cubicBezTo>
                    <a:cubicBezTo>
                      <a:pt x="61557" y="111000"/>
                      <a:pt x="52899" y="109303"/>
                      <a:pt x="44241" y="107606"/>
                    </a:cubicBezTo>
                    <a:close/>
                    <a:moveTo>
                      <a:pt x="65216" y="38491"/>
                    </a:moveTo>
                    <a:cubicBezTo>
                      <a:pt x="64323" y="38401"/>
                      <a:pt x="63431" y="38491"/>
                      <a:pt x="62628" y="38848"/>
                    </a:cubicBezTo>
                    <a:cubicBezTo>
                      <a:pt x="63520" y="36883"/>
                      <a:pt x="64323" y="34919"/>
                      <a:pt x="65127" y="32865"/>
                    </a:cubicBezTo>
                    <a:cubicBezTo>
                      <a:pt x="65216" y="34740"/>
                      <a:pt x="65216" y="36615"/>
                      <a:pt x="65216" y="38491"/>
                    </a:cubicBezTo>
                    <a:close/>
                    <a:moveTo>
                      <a:pt x="23535" y="112160"/>
                    </a:moveTo>
                    <a:cubicBezTo>
                      <a:pt x="21393" y="112339"/>
                      <a:pt x="19250" y="112607"/>
                      <a:pt x="17108" y="112875"/>
                    </a:cubicBezTo>
                    <a:cubicBezTo>
                      <a:pt x="20411" y="108857"/>
                      <a:pt x="23535" y="104838"/>
                      <a:pt x="26659" y="100730"/>
                    </a:cubicBezTo>
                    <a:cubicBezTo>
                      <a:pt x="25588" y="102784"/>
                      <a:pt x="24427" y="104838"/>
                      <a:pt x="23356" y="106892"/>
                    </a:cubicBezTo>
                    <a:cubicBezTo>
                      <a:pt x="22464" y="108499"/>
                      <a:pt x="22553" y="110553"/>
                      <a:pt x="23535" y="11216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26"/>
              <p:cNvSpPr/>
              <p:nvPr/>
            </p:nvSpPr>
            <p:spPr>
              <a:xfrm>
                <a:off x="4288379" y="483598"/>
                <a:ext cx="96239" cy="108844"/>
              </a:xfrm>
              <a:custGeom>
                <a:avLst/>
                <a:gdLst/>
                <a:ahLst/>
                <a:cxnLst/>
                <a:rect l="l" t="t" r="r" b="b"/>
                <a:pathLst>
                  <a:path w="96239" h="108844" extrusionOk="0">
                    <a:moveTo>
                      <a:pt x="88691" y="89777"/>
                    </a:moveTo>
                    <a:cubicBezTo>
                      <a:pt x="88781" y="70846"/>
                      <a:pt x="88870" y="51915"/>
                      <a:pt x="88959" y="33073"/>
                    </a:cubicBezTo>
                    <a:cubicBezTo>
                      <a:pt x="88959" y="30841"/>
                      <a:pt x="88156" y="28787"/>
                      <a:pt x="86817" y="27180"/>
                    </a:cubicBezTo>
                    <a:cubicBezTo>
                      <a:pt x="86638" y="21376"/>
                      <a:pt x="86282" y="15661"/>
                      <a:pt x="85746" y="9767"/>
                    </a:cubicBezTo>
                    <a:cubicBezTo>
                      <a:pt x="84943" y="2087"/>
                      <a:pt x="75482" y="-3806"/>
                      <a:pt x="69323" y="2980"/>
                    </a:cubicBezTo>
                    <a:cubicBezTo>
                      <a:pt x="47099" y="27180"/>
                      <a:pt x="24964" y="51379"/>
                      <a:pt x="2740" y="75579"/>
                    </a:cubicBezTo>
                    <a:cubicBezTo>
                      <a:pt x="-2347" y="81115"/>
                      <a:pt x="-27" y="89331"/>
                      <a:pt x="7025" y="91742"/>
                    </a:cubicBezTo>
                    <a:cubicBezTo>
                      <a:pt x="33086" y="100582"/>
                      <a:pt x="59684" y="106029"/>
                      <a:pt x="87085" y="108797"/>
                    </a:cubicBezTo>
                    <a:cubicBezTo>
                      <a:pt x="98777" y="109869"/>
                      <a:pt x="99223" y="92545"/>
                      <a:pt x="88691" y="89777"/>
                    </a:cubicBezTo>
                    <a:close/>
                    <a:moveTo>
                      <a:pt x="58077" y="72364"/>
                    </a:moveTo>
                    <a:cubicBezTo>
                      <a:pt x="60487" y="70132"/>
                      <a:pt x="62808" y="67721"/>
                      <a:pt x="65128" y="65310"/>
                    </a:cubicBezTo>
                    <a:cubicBezTo>
                      <a:pt x="64414" y="69864"/>
                      <a:pt x="63611" y="74418"/>
                      <a:pt x="62629" y="78972"/>
                    </a:cubicBezTo>
                    <a:cubicBezTo>
                      <a:pt x="60666" y="77365"/>
                      <a:pt x="59238" y="75132"/>
                      <a:pt x="58077" y="72364"/>
                    </a:cubicBezTo>
                    <a:close/>
                    <a:moveTo>
                      <a:pt x="42815" y="60309"/>
                    </a:moveTo>
                    <a:cubicBezTo>
                      <a:pt x="42815" y="60309"/>
                      <a:pt x="42726" y="60398"/>
                      <a:pt x="42726" y="60398"/>
                    </a:cubicBezTo>
                    <a:cubicBezTo>
                      <a:pt x="42726" y="60398"/>
                      <a:pt x="42815" y="60309"/>
                      <a:pt x="42815" y="60309"/>
                    </a:cubicBezTo>
                    <a:cubicBezTo>
                      <a:pt x="42815" y="60309"/>
                      <a:pt x="42815" y="60309"/>
                      <a:pt x="42815" y="60309"/>
                    </a:cubicBezTo>
                    <a:close/>
                    <a:moveTo>
                      <a:pt x="27374" y="77811"/>
                    </a:moveTo>
                    <a:cubicBezTo>
                      <a:pt x="27196" y="77811"/>
                      <a:pt x="27107" y="77722"/>
                      <a:pt x="26928" y="77722"/>
                    </a:cubicBezTo>
                    <a:cubicBezTo>
                      <a:pt x="27107" y="77543"/>
                      <a:pt x="27285" y="77365"/>
                      <a:pt x="27374" y="77186"/>
                    </a:cubicBezTo>
                    <a:cubicBezTo>
                      <a:pt x="27374" y="77365"/>
                      <a:pt x="27374" y="77543"/>
                      <a:pt x="27374" y="778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8" name="Google Shape;1368;p26"/>
              <p:cNvSpPr/>
              <p:nvPr/>
            </p:nvSpPr>
            <p:spPr>
              <a:xfrm>
                <a:off x="4173639" y="629066"/>
                <a:ext cx="88979" cy="102090"/>
              </a:xfrm>
              <a:custGeom>
                <a:avLst/>
                <a:gdLst/>
                <a:ahLst/>
                <a:cxnLst/>
                <a:rect l="l" t="t" r="r" b="b"/>
                <a:pathLst>
                  <a:path w="88979" h="102090" extrusionOk="0">
                    <a:moveTo>
                      <a:pt x="85885" y="84952"/>
                    </a:moveTo>
                    <a:cubicBezTo>
                      <a:pt x="86242" y="58788"/>
                      <a:pt x="84189" y="32892"/>
                      <a:pt x="80084" y="6996"/>
                    </a:cubicBezTo>
                    <a:cubicBezTo>
                      <a:pt x="78923" y="-237"/>
                      <a:pt x="68570" y="-2202"/>
                      <a:pt x="63929" y="2709"/>
                    </a:cubicBezTo>
                    <a:cubicBezTo>
                      <a:pt x="51344" y="16193"/>
                      <a:pt x="38759" y="29766"/>
                      <a:pt x="26175" y="43250"/>
                    </a:cubicBezTo>
                    <a:cubicBezTo>
                      <a:pt x="18410" y="51555"/>
                      <a:pt x="648" y="63878"/>
                      <a:pt x="23" y="76290"/>
                    </a:cubicBezTo>
                    <a:cubicBezTo>
                      <a:pt x="-512" y="86470"/>
                      <a:pt x="8235" y="90042"/>
                      <a:pt x="16714" y="91828"/>
                    </a:cubicBezTo>
                    <a:cubicBezTo>
                      <a:pt x="36528" y="96025"/>
                      <a:pt x="56878" y="98614"/>
                      <a:pt x="76871" y="101918"/>
                    </a:cubicBezTo>
                    <a:cubicBezTo>
                      <a:pt x="87492" y="103793"/>
                      <a:pt x="92758" y="89863"/>
                      <a:pt x="85885" y="84952"/>
                    </a:cubicBezTo>
                    <a:close/>
                    <a:moveTo>
                      <a:pt x="56432" y="71468"/>
                    </a:moveTo>
                    <a:cubicBezTo>
                      <a:pt x="56521" y="74147"/>
                      <a:pt x="56878" y="76736"/>
                      <a:pt x="57413" y="79237"/>
                    </a:cubicBezTo>
                    <a:cubicBezTo>
                      <a:pt x="55182" y="78880"/>
                      <a:pt x="53040" y="78522"/>
                      <a:pt x="50809" y="78165"/>
                    </a:cubicBezTo>
                    <a:cubicBezTo>
                      <a:pt x="52772" y="76022"/>
                      <a:pt x="54646" y="73790"/>
                      <a:pt x="56432" y="714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1369;p26"/>
              <p:cNvSpPr/>
              <p:nvPr/>
            </p:nvSpPr>
            <p:spPr>
              <a:xfrm>
                <a:off x="4257127" y="327623"/>
                <a:ext cx="87580" cy="122619"/>
              </a:xfrm>
              <a:custGeom>
                <a:avLst/>
                <a:gdLst/>
                <a:ahLst/>
                <a:cxnLst/>
                <a:rect l="l" t="t" r="r" b="b"/>
                <a:pathLst>
                  <a:path w="87580" h="122619" extrusionOk="0">
                    <a:moveTo>
                      <a:pt x="4628" y="99216"/>
                    </a:moveTo>
                    <a:cubicBezTo>
                      <a:pt x="22835" y="108681"/>
                      <a:pt x="41579" y="116361"/>
                      <a:pt x="61214" y="122165"/>
                    </a:cubicBezTo>
                    <a:cubicBezTo>
                      <a:pt x="72193" y="125469"/>
                      <a:pt x="77369" y="109842"/>
                      <a:pt x="68801" y="104663"/>
                    </a:cubicBezTo>
                    <a:cubicBezTo>
                      <a:pt x="69069" y="103949"/>
                      <a:pt x="69247" y="103145"/>
                      <a:pt x="69247" y="102252"/>
                    </a:cubicBezTo>
                    <a:cubicBezTo>
                      <a:pt x="70051" y="83321"/>
                      <a:pt x="74602" y="66533"/>
                      <a:pt x="81029" y="48942"/>
                    </a:cubicBezTo>
                    <a:cubicBezTo>
                      <a:pt x="86116" y="34833"/>
                      <a:pt x="89240" y="22063"/>
                      <a:pt x="86652" y="7061"/>
                    </a:cubicBezTo>
                    <a:cubicBezTo>
                      <a:pt x="85491" y="186"/>
                      <a:pt x="74959" y="-2493"/>
                      <a:pt x="70497" y="2775"/>
                    </a:cubicBezTo>
                    <a:cubicBezTo>
                      <a:pt x="47916" y="29832"/>
                      <a:pt x="25335" y="56978"/>
                      <a:pt x="2664" y="84035"/>
                    </a:cubicBezTo>
                    <a:cubicBezTo>
                      <a:pt x="-1084" y="88500"/>
                      <a:pt x="-1263" y="96090"/>
                      <a:pt x="4628" y="99216"/>
                    </a:cubicBezTo>
                    <a:close/>
                    <a:moveTo>
                      <a:pt x="48719" y="94840"/>
                    </a:moveTo>
                    <a:cubicBezTo>
                      <a:pt x="48808" y="95822"/>
                      <a:pt x="48898" y="96715"/>
                      <a:pt x="49076" y="97698"/>
                    </a:cubicBezTo>
                    <a:cubicBezTo>
                      <a:pt x="47737" y="97251"/>
                      <a:pt x="46398" y="96715"/>
                      <a:pt x="45059" y="96180"/>
                    </a:cubicBezTo>
                    <a:cubicBezTo>
                      <a:pt x="46309" y="96001"/>
                      <a:pt x="47559" y="95555"/>
                      <a:pt x="48719" y="948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0" name="Google Shape;1370;p26"/>
            <p:cNvGrpSpPr/>
            <p:nvPr/>
          </p:nvGrpSpPr>
          <p:grpSpPr>
            <a:xfrm>
              <a:off x="4384060" y="126258"/>
              <a:ext cx="260999" cy="403549"/>
              <a:chOff x="4384060" y="126258"/>
              <a:chExt cx="260999" cy="403549"/>
            </a:xfrm>
          </p:grpSpPr>
          <p:sp>
            <p:nvSpPr>
              <p:cNvPr id="1371" name="Google Shape;1371;p26"/>
              <p:cNvSpPr/>
              <p:nvPr/>
            </p:nvSpPr>
            <p:spPr>
              <a:xfrm>
                <a:off x="4384060" y="244937"/>
                <a:ext cx="86428" cy="130360"/>
              </a:xfrm>
              <a:custGeom>
                <a:avLst/>
                <a:gdLst/>
                <a:ahLst/>
                <a:cxnLst/>
                <a:rect l="l" t="t" r="r" b="b"/>
                <a:pathLst>
                  <a:path w="86428" h="130360" extrusionOk="0">
                    <a:moveTo>
                      <a:pt x="83156" y="120733"/>
                    </a:moveTo>
                    <a:cubicBezTo>
                      <a:pt x="82263" y="120376"/>
                      <a:pt x="81371" y="120108"/>
                      <a:pt x="80478" y="119751"/>
                    </a:cubicBezTo>
                    <a:cubicBezTo>
                      <a:pt x="80567" y="119394"/>
                      <a:pt x="80567" y="119036"/>
                      <a:pt x="80478" y="118590"/>
                    </a:cubicBezTo>
                    <a:cubicBezTo>
                      <a:pt x="75748" y="80728"/>
                      <a:pt x="73963" y="42777"/>
                      <a:pt x="75123" y="4647"/>
                    </a:cubicBezTo>
                    <a:cubicBezTo>
                      <a:pt x="75302" y="-889"/>
                      <a:pt x="67269" y="-1693"/>
                      <a:pt x="65662" y="3397"/>
                    </a:cubicBezTo>
                    <a:cubicBezTo>
                      <a:pt x="52542" y="45545"/>
                      <a:pt x="30853" y="83764"/>
                      <a:pt x="1311" y="116536"/>
                    </a:cubicBezTo>
                    <a:cubicBezTo>
                      <a:pt x="-1902" y="120108"/>
                      <a:pt x="1221" y="125734"/>
                      <a:pt x="6041" y="124573"/>
                    </a:cubicBezTo>
                    <a:cubicBezTo>
                      <a:pt x="31478" y="118768"/>
                      <a:pt x="56380" y="120733"/>
                      <a:pt x="80657" y="130020"/>
                    </a:cubicBezTo>
                    <a:cubicBezTo>
                      <a:pt x="86369" y="132252"/>
                      <a:pt x="88957" y="122876"/>
                      <a:pt x="83156" y="120733"/>
                    </a:cubicBezTo>
                    <a:close/>
                    <a:moveTo>
                      <a:pt x="54238" y="73227"/>
                    </a:moveTo>
                    <a:cubicBezTo>
                      <a:pt x="54149" y="73227"/>
                      <a:pt x="54059" y="73227"/>
                      <a:pt x="53970" y="73316"/>
                    </a:cubicBezTo>
                    <a:cubicBezTo>
                      <a:pt x="54059" y="73138"/>
                      <a:pt x="54149" y="72959"/>
                      <a:pt x="54238" y="72781"/>
                    </a:cubicBezTo>
                    <a:cubicBezTo>
                      <a:pt x="54238" y="72870"/>
                      <a:pt x="54238" y="73048"/>
                      <a:pt x="54238" y="73227"/>
                    </a:cubicBezTo>
                    <a:close/>
                    <a:moveTo>
                      <a:pt x="38172" y="99570"/>
                    </a:moveTo>
                    <a:cubicBezTo>
                      <a:pt x="38262" y="99659"/>
                      <a:pt x="38351" y="99659"/>
                      <a:pt x="38529" y="99748"/>
                    </a:cubicBezTo>
                    <a:cubicBezTo>
                      <a:pt x="38440" y="99838"/>
                      <a:pt x="38351" y="99927"/>
                      <a:pt x="38262" y="100105"/>
                    </a:cubicBezTo>
                    <a:cubicBezTo>
                      <a:pt x="36566" y="102249"/>
                      <a:pt x="36923" y="104749"/>
                      <a:pt x="38172" y="106445"/>
                    </a:cubicBezTo>
                    <a:cubicBezTo>
                      <a:pt x="37101" y="106267"/>
                      <a:pt x="36030" y="105999"/>
                      <a:pt x="34870" y="105820"/>
                    </a:cubicBezTo>
                    <a:cubicBezTo>
                      <a:pt x="35941" y="103677"/>
                      <a:pt x="37101" y="101623"/>
                      <a:pt x="38172" y="99570"/>
                    </a:cubicBezTo>
                    <a:close/>
                    <a:moveTo>
                      <a:pt x="44331" y="107606"/>
                    </a:moveTo>
                    <a:cubicBezTo>
                      <a:pt x="44598" y="107428"/>
                      <a:pt x="44866" y="107160"/>
                      <a:pt x="45045" y="106892"/>
                    </a:cubicBezTo>
                    <a:cubicBezTo>
                      <a:pt x="48169" y="106981"/>
                      <a:pt x="51382" y="106981"/>
                      <a:pt x="54505" y="107071"/>
                    </a:cubicBezTo>
                    <a:cubicBezTo>
                      <a:pt x="55577" y="107428"/>
                      <a:pt x="56648" y="107428"/>
                      <a:pt x="57719" y="107160"/>
                    </a:cubicBezTo>
                    <a:cubicBezTo>
                      <a:pt x="57986" y="107160"/>
                      <a:pt x="58344" y="107160"/>
                      <a:pt x="58611" y="107160"/>
                    </a:cubicBezTo>
                    <a:cubicBezTo>
                      <a:pt x="61467" y="111714"/>
                      <a:pt x="68875" y="108856"/>
                      <a:pt x="67447" y="103409"/>
                    </a:cubicBezTo>
                    <a:cubicBezTo>
                      <a:pt x="66555" y="99927"/>
                      <a:pt x="65841" y="96355"/>
                      <a:pt x="65305" y="92872"/>
                    </a:cubicBezTo>
                    <a:cubicBezTo>
                      <a:pt x="66466" y="90997"/>
                      <a:pt x="67179" y="88765"/>
                      <a:pt x="67715" y="86175"/>
                    </a:cubicBezTo>
                    <a:cubicBezTo>
                      <a:pt x="68429" y="95015"/>
                      <a:pt x="69321" y="103767"/>
                      <a:pt x="70303" y="112607"/>
                    </a:cubicBezTo>
                    <a:cubicBezTo>
                      <a:pt x="61556" y="110910"/>
                      <a:pt x="52899" y="109303"/>
                      <a:pt x="44331" y="107606"/>
                    </a:cubicBezTo>
                    <a:close/>
                    <a:moveTo>
                      <a:pt x="65305" y="38401"/>
                    </a:moveTo>
                    <a:cubicBezTo>
                      <a:pt x="64413" y="38312"/>
                      <a:pt x="63520" y="38401"/>
                      <a:pt x="62717" y="38758"/>
                    </a:cubicBezTo>
                    <a:cubicBezTo>
                      <a:pt x="63609" y="36794"/>
                      <a:pt x="64413" y="34829"/>
                      <a:pt x="65216" y="32776"/>
                    </a:cubicBezTo>
                    <a:cubicBezTo>
                      <a:pt x="65216" y="34740"/>
                      <a:pt x="65305" y="36615"/>
                      <a:pt x="65305" y="38401"/>
                    </a:cubicBezTo>
                    <a:close/>
                    <a:moveTo>
                      <a:pt x="23624" y="112071"/>
                    </a:moveTo>
                    <a:cubicBezTo>
                      <a:pt x="21482" y="112250"/>
                      <a:pt x="19340" y="112518"/>
                      <a:pt x="17198" y="112786"/>
                    </a:cubicBezTo>
                    <a:cubicBezTo>
                      <a:pt x="20500" y="108767"/>
                      <a:pt x="23624" y="104749"/>
                      <a:pt x="26748" y="100641"/>
                    </a:cubicBezTo>
                    <a:cubicBezTo>
                      <a:pt x="25677" y="102695"/>
                      <a:pt x="24516" y="104749"/>
                      <a:pt x="23445" y="106803"/>
                    </a:cubicBezTo>
                    <a:cubicBezTo>
                      <a:pt x="22553" y="108410"/>
                      <a:pt x="22642" y="110553"/>
                      <a:pt x="23624" y="11207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26"/>
              <p:cNvSpPr/>
              <p:nvPr/>
            </p:nvSpPr>
            <p:spPr>
              <a:xfrm>
                <a:off x="4548820" y="282233"/>
                <a:ext cx="96239" cy="108852"/>
              </a:xfrm>
              <a:custGeom>
                <a:avLst/>
                <a:gdLst/>
                <a:ahLst/>
                <a:cxnLst/>
                <a:rect l="l" t="t" r="r" b="b"/>
                <a:pathLst>
                  <a:path w="96239" h="108852" extrusionOk="0">
                    <a:moveTo>
                      <a:pt x="88691" y="89777"/>
                    </a:moveTo>
                    <a:cubicBezTo>
                      <a:pt x="88780" y="70846"/>
                      <a:pt x="88870" y="51915"/>
                      <a:pt x="88959" y="33073"/>
                    </a:cubicBezTo>
                    <a:cubicBezTo>
                      <a:pt x="88959" y="30841"/>
                      <a:pt x="88156" y="28787"/>
                      <a:pt x="86817" y="27180"/>
                    </a:cubicBezTo>
                    <a:cubicBezTo>
                      <a:pt x="86638" y="21376"/>
                      <a:pt x="86371" y="15661"/>
                      <a:pt x="85746" y="9767"/>
                    </a:cubicBezTo>
                    <a:cubicBezTo>
                      <a:pt x="84942" y="2087"/>
                      <a:pt x="75482" y="-3806"/>
                      <a:pt x="69323" y="2980"/>
                    </a:cubicBezTo>
                    <a:cubicBezTo>
                      <a:pt x="47099" y="27180"/>
                      <a:pt x="24964" y="51379"/>
                      <a:pt x="2740" y="75579"/>
                    </a:cubicBezTo>
                    <a:cubicBezTo>
                      <a:pt x="-2347" y="81115"/>
                      <a:pt x="-27" y="89331"/>
                      <a:pt x="7024" y="91742"/>
                    </a:cubicBezTo>
                    <a:cubicBezTo>
                      <a:pt x="33086" y="100582"/>
                      <a:pt x="59684" y="106029"/>
                      <a:pt x="87084" y="108797"/>
                    </a:cubicBezTo>
                    <a:cubicBezTo>
                      <a:pt x="98777" y="109958"/>
                      <a:pt x="99223" y="92545"/>
                      <a:pt x="88691" y="89777"/>
                    </a:cubicBezTo>
                    <a:close/>
                    <a:moveTo>
                      <a:pt x="58077" y="72453"/>
                    </a:moveTo>
                    <a:cubicBezTo>
                      <a:pt x="60487" y="70221"/>
                      <a:pt x="62808" y="67810"/>
                      <a:pt x="65128" y="65399"/>
                    </a:cubicBezTo>
                    <a:cubicBezTo>
                      <a:pt x="64414" y="69953"/>
                      <a:pt x="63611" y="74507"/>
                      <a:pt x="62629" y="79061"/>
                    </a:cubicBezTo>
                    <a:cubicBezTo>
                      <a:pt x="60666" y="77365"/>
                      <a:pt x="59149" y="75222"/>
                      <a:pt x="58077" y="72453"/>
                    </a:cubicBezTo>
                    <a:close/>
                    <a:moveTo>
                      <a:pt x="42815" y="60398"/>
                    </a:moveTo>
                    <a:cubicBezTo>
                      <a:pt x="42815" y="60398"/>
                      <a:pt x="42726" y="60488"/>
                      <a:pt x="42726" y="60488"/>
                    </a:cubicBezTo>
                    <a:cubicBezTo>
                      <a:pt x="42726" y="60398"/>
                      <a:pt x="42726" y="60398"/>
                      <a:pt x="42815" y="60398"/>
                    </a:cubicBezTo>
                    <a:cubicBezTo>
                      <a:pt x="42815" y="60398"/>
                      <a:pt x="42815" y="60398"/>
                      <a:pt x="42815" y="60398"/>
                    </a:cubicBezTo>
                    <a:close/>
                    <a:moveTo>
                      <a:pt x="27285" y="77811"/>
                    </a:moveTo>
                    <a:cubicBezTo>
                      <a:pt x="27106" y="77811"/>
                      <a:pt x="27017" y="77722"/>
                      <a:pt x="26838" y="77722"/>
                    </a:cubicBezTo>
                    <a:cubicBezTo>
                      <a:pt x="27017" y="77543"/>
                      <a:pt x="27196" y="77365"/>
                      <a:pt x="27374" y="77186"/>
                    </a:cubicBezTo>
                    <a:cubicBezTo>
                      <a:pt x="27374" y="77365"/>
                      <a:pt x="27285" y="77633"/>
                      <a:pt x="27285" y="778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26"/>
              <p:cNvSpPr/>
              <p:nvPr/>
            </p:nvSpPr>
            <p:spPr>
              <a:xfrm>
                <a:off x="4433991" y="427701"/>
                <a:ext cx="89018" cy="102106"/>
              </a:xfrm>
              <a:custGeom>
                <a:avLst/>
                <a:gdLst/>
                <a:ahLst/>
                <a:cxnLst/>
                <a:rect l="l" t="t" r="r" b="b"/>
                <a:pathLst>
                  <a:path w="89018" h="102106" extrusionOk="0">
                    <a:moveTo>
                      <a:pt x="85885" y="84952"/>
                    </a:moveTo>
                    <a:cubicBezTo>
                      <a:pt x="86242" y="58788"/>
                      <a:pt x="84189" y="32892"/>
                      <a:pt x="80084" y="6996"/>
                    </a:cubicBezTo>
                    <a:cubicBezTo>
                      <a:pt x="78923" y="-238"/>
                      <a:pt x="68570" y="-2202"/>
                      <a:pt x="63929" y="2709"/>
                    </a:cubicBezTo>
                    <a:cubicBezTo>
                      <a:pt x="51344" y="16193"/>
                      <a:pt x="38759" y="29766"/>
                      <a:pt x="26175" y="43250"/>
                    </a:cubicBezTo>
                    <a:cubicBezTo>
                      <a:pt x="18410" y="51555"/>
                      <a:pt x="648" y="63878"/>
                      <a:pt x="23" y="76290"/>
                    </a:cubicBezTo>
                    <a:cubicBezTo>
                      <a:pt x="-512" y="86470"/>
                      <a:pt x="8235" y="90042"/>
                      <a:pt x="16714" y="91828"/>
                    </a:cubicBezTo>
                    <a:cubicBezTo>
                      <a:pt x="36528" y="96025"/>
                      <a:pt x="56878" y="98614"/>
                      <a:pt x="76870" y="101918"/>
                    </a:cubicBezTo>
                    <a:cubicBezTo>
                      <a:pt x="87492" y="103883"/>
                      <a:pt x="92847" y="89952"/>
                      <a:pt x="85885" y="84952"/>
                    </a:cubicBezTo>
                    <a:close/>
                    <a:moveTo>
                      <a:pt x="56431" y="71557"/>
                    </a:moveTo>
                    <a:cubicBezTo>
                      <a:pt x="56521" y="74236"/>
                      <a:pt x="56878" y="76826"/>
                      <a:pt x="57413" y="79326"/>
                    </a:cubicBezTo>
                    <a:cubicBezTo>
                      <a:pt x="55182" y="78969"/>
                      <a:pt x="53040" y="78612"/>
                      <a:pt x="50809" y="78254"/>
                    </a:cubicBezTo>
                    <a:cubicBezTo>
                      <a:pt x="52861" y="76022"/>
                      <a:pt x="54736" y="73790"/>
                      <a:pt x="56431" y="715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26"/>
              <p:cNvSpPr/>
              <p:nvPr/>
            </p:nvSpPr>
            <p:spPr>
              <a:xfrm>
                <a:off x="4517538" y="126258"/>
                <a:ext cx="87610" cy="122619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122619" extrusionOk="0">
                    <a:moveTo>
                      <a:pt x="4658" y="99216"/>
                    </a:moveTo>
                    <a:cubicBezTo>
                      <a:pt x="22866" y="108681"/>
                      <a:pt x="41609" y="116361"/>
                      <a:pt x="61245" y="122165"/>
                    </a:cubicBezTo>
                    <a:cubicBezTo>
                      <a:pt x="72223" y="125469"/>
                      <a:pt x="77399" y="109842"/>
                      <a:pt x="68831" y="104663"/>
                    </a:cubicBezTo>
                    <a:cubicBezTo>
                      <a:pt x="69099" y="103949"/>
                      <a:pt x="69277" y="103145"/>
                      <a:pt x="69277" y="102252"/>
                    </a:cubicBezTo>
                    <a:cubicBezTo>
                      <a:pt x="70081" y="83321"/>
                      <a:pt x="74633" y="66533"/>
                      <a:pt x="81059" y="48942"/>
                    </a:cubicBezTo>
                    <a:cubicBezTo>
                      <a:pt x="86146" y="34833"/>
                      <a:pt x="89270" y="22063"/>
                      <a:pt x="86682" y="7061"/>
                    </a:cubicBezTo>
                    <a:cubicBezTo>
                      <a:pt x="85521" y="186"/>
                      <a:pt x="74989" y="-2493"/>
                      <a:pt x="70527" y="2775"/>
                    </a:cubicBezTo>
                    <a:cubicBezTo>
                      <a:pt x="47946" y="29832"/>
                      <a:pt x="25365" y="56978"/>
                      <a:pt x="2694" y="84035"/>
                    </a:cubicBezTo>
                    <a:cubicBezTo>
                      <a:pt x="-1054" y="88589"/>
                      <a:pt x="-1322" y="96090"/>
                      <a:pt x="4658" y="99216"/>
                    </a:cubicBezTo>
                    <a:close/>
                    <a:moveTo>
                      <a:pt x="48749" y="94930"/>
                    </a:moveTo>
                    <a:cubicBezTo>
                      <a:pt x="48838" y="95912"/>
                      <a:pt x="48928" y="96805"/>
                      <a:pt x="49106" y="97787"/>
                    </a:cubicBezTo>
                    <a:cubicBezTo>
                      <a:pt x="47767" y="97341"/>
                      <a:pt x="46429" y="96805"/>
                      <a:pt x="45090" y="96269"/>
                    </a:cubicBezTo>
                    <a:cubicBezTo>
                      <a:pt x="46339" y="96001"/>
                      <a:pt x="47589" y="95644"/>
                      <a:pt x="48749" y="9493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5" name="Google Shape;1375;p26"/>
            <p:cNvGrpSpPr/>
            <p:nvPr/>
          </p:nvGrpSpPr>
          <p:grpSpPr>
            <a:xfrm>
              <a:off x="4100056" y="-27688"/>
              <a:ext cx="260910" cy="403547"/>
              <a:chOff x="4100056" y="-27688"/>
              <a:chExt cx="260910" cy="403547"/>
            </a:xfrm>
          </p:grpSpPr>
          <p:sp>
            <p:nvSpPr>
              <p:cNvPr id="1376" name="Google Shape;1376;p26"/>
              <p:cNvSpPr/>
              <p:nvPr/>
            </p:nvSpPr>
            <p:spPr>
              <a:xfrm>
                <a:off x="4100056" y="90989"/>
                <a:ext cx="86389" cy="130360"/>
              </a:xfrm>
              <a:custGeom>
                <a:avLst/>
                <a:gdLst/>
                <a:ahLst/>
                <a:cxnLst/>
                <a:rect l="l" t="t" r="r" b="b"/>
                <a:pathLst>
                  <a:path w="86389" h="130360" extrusionOk="0">
                    <a:moveTo>
                      <a:pt x="83156" y="120733"/>
                    </a:moveTo>
                    <a:cubicBezTo>
                      <a:pt x="82263" y="120376"/>
                      <a:pt x="81371" y="120108"/>
                      <a:pt x="80478" y="119751"/>
                    </a:cubicBezTo>
                    <a:cubicBezTo>
                      <a:pt x="80567" y="119394"/>
                      <a:pt x="80567" y="119036"/>
                      <a:pt x="80478" y="118590"/>
                    </a:cubicBezTo>
                    <a:cubicBezTo>
                      <a:pt x="75748" y="80728"/>
                      <a:pt x="73963" y="42777"/>
                      <a:pt x="75123" y="4647"/>
                    </a:cubicBezTo>
                    <a:cubicBezTo>
                      <a:pt x="75302" y="-889"/>
                      <a:pt x="67269" y="-1693"/>
                      <a:pt x="65662" y="3397"/>
                    </a:cubicBezTo>
                    <a:cubicBezTo>
                      <a:pt x="52542" y="45545"/>
                      <a:pt x="30853" y="83764"/>
                      <a:pt x="1310" y="116536"/>
                    </a:cubicBezTo>
                    <a:cubicBezTo>
                      <a:pt x="-1903" y="120108"/>
                      <a:pt x="1221" y="125734"/>
                      <a:pt x="6041" y="124573"/>
                    </a:cubicBezTo>
                    <a:cubicBezTo>
                      <a:pt x="31478" y="118768"/>
                      <a:pt x="56380" y="120733"/>
                      <a:pt x="80657" y="130020"/>
                    </a:cubicBezTo>
                    <a:cubicBezTo>
                      <a:pt x="86369" y="132252"/>
                      <a:pt x="88868" y="122876"/>
                      <a:pt x="83156" y="120733"/>
                    </a:cubicBezTo>
                    <a:close/>
                    <a:moveTo>
                      <a:pt x="54149" y="73227"/>
                    </a:moveTo>
                    <a:cubicBezTo>
                      <a:pt x="54059" y="73227"/>
                      <a:pt x="53970" y="73227"/>
                      <a:pt x="53881" y="73316"/>
                    </a:cubicBezTo>
                    <a:cubicBezTo>
                      <a:pt x="53970" y="73138"/>
                      <a:pt x="54059" y="72959"/>
                      <a:pt x="54149" y="72781"/>
                    </a:cubicBezTo>
                    <a:cubicBezTo>
                      <a:pt x="54238" y="72870"/>
                      <a:pt x="54149" y="73048"/>
                      <a:pt x="54149" y="73227"/>
                    </a:cubicBezTo>
                    <a:close/>
                    <a:moveTo>
                      <a:pt x="38172" y="99570"/>
                    </a:moveTo>
                    <a:cubicBezTo>
                      <a:pt x="38261" y="99659"/>
                      <a:pt x="38351" y="99659"/>
                      <a:pt x="38529" y="99748"/>
                    </a:cubicBezTo>
                    <a:cubicBezTo>
                      <a:pt x="38440" y="99838"/>
                      <a:pt x="38351" y="99927"/>
                      <a:pt x="38261" y="100105"/>
                    </a:cubicBezTo>
                    <a:cubicBezTo>
                      <a:pt x="36566" y="102249"/>
                      <a:pt x="36923" y="104749"/>
                      <a:pt x="38172" y="106445"/>
                    </a:cubicBezTo>
                    <a:cubicBezTo>
                      <a:pt x="37101" y="106267"/>
                      <a:pt x="36030" y="105999"/>
                      <a:pt x="34870" y="105820"/>
                    </a:cubicBezTo>
                    <a:cubicBezTo>
                      <a:pt x="35941" y="103677"/>
                      <a:pt x="37012" y="101623"/>
                      <a:pt x="38172" y="99570"/>
                    </a:cubicBezTo>
                    <a:close/>
                    <a:moveTo>
                      <a:pt x="44241" y="107606"/>
                    </a:moveTo>
                    <a:cubicBezTo>
                      <a:pt x="44509" y="107428"/>
                      <a:pt x="44777" y="107160"/>
                      <a:pt x="44955" y="106892"/>
                    </a:cubicBezTo>
                    <a:cubicBezTo>
                      <a:pt x="48079" y="106981"/>
                      <a:pt x="51292" y="106981"/>
                      <a:pt x="54416" y="107071"/>
                    </a:cubicBezTo>
                    <a:cubicBezTo>
                      <a:pt x="55398" y="107428"/>
                      <a:pt x="56558" y="107428"/>
                      <a:pt x="57629" y="107160"/>
                    </a:cubicBezTo>
                    <a:cubicBezTo>
                      <a:pt x="57897" y="107160"/>
                      <a:pt x="58254" y="107160"/>
                      <a:pt x="58522" y="107160"/>
                    </a:cubicBezTo>
                    <a:cubicBezTo>
                      <a:pt x="61378" y="111714"/>
                      <a:pt x="68786" y="108856"/>
                      <a:pt x="67358" y="103409"/>
                    </a:cubicBezTo>
                    <a:cubicBezTo>
                      <a:pt x="66466" y="99927"/>
                      <a:pt x="65751" y="96355"/>
                      <a:pt x="65216" y="92872"/>
                    </a:cubicBezTo>
                    <a:cubicBezTo>
                      <a:pt x="66376" y="90997"/>
                      <a:pt x="67090" y="88765"/>
                      <a:pt x="67626" y="86175"/>
                    </a:cubicBezTo>
                    <a:cubicBezTo>
                      <a:pt x="68340" y="95015"/>
                      <a:pt x="69232" y="103767"/>
                      <a:pt x="70214" y="112607"/>
                    </a:cubicBezTo>
                    <a:cubicBezTo>
                      <a:pt x="61467" y="111000"/>
                      <a:pt x="52899" y="109303"/>
                      <a:pt x="44241" y="107606"/>
                    </a:cubicBezTo>
                    <a:close/>
                    <a:moveTo>
                      <a:pt x="65216" y="38401"/>
                    </a:moveTo>
                    <a:cubicBezTo>
                      <a:pt x="64323" y="38312"/>
                      <a:pt x="63431" y="38401"/>
                      <a:pt x="62628" y="38758"/>
                    </a:cubicBezTo>
                    <a:cubicBezTo>
                      <a:pt x="63520" y="36794"/>
                      <a:pt x="64323" y="34829"/>
                      <a:pt x="65127" y="32776"/>
                    </a:cubicBezTo>
                    <a:cubicBezTo>
                      <a:pt x="65127" y="34740"/>
                      <a:pt x="65216" y="36615"/>
                      <a:pt x="65216" y="38401"/>
                    </a:cubicBezTo>
                    <a:close/>
                    <a:moveTo>
                      <a:pt x="23535" y="112071"/>
                    </a:moveTo>
                    <a:cubicBezTo>
                      <a:pt x="21392" y="112250"/>
                      <a:pt x="19250" y="112518"/>
                      <a:pt x="17108" y="112786"/>
                    </a:cubicBezTo>
                    <a:cubicBezTo>
                      <a:pt x="20411" y="108767"/>
                      <a:pt x="23535" y="104749"/>
                      <a:pt x="26658" y="100641"/>
                    </a:cubicBezTo>
                    <a:cubicBezTo>
                      <a:pt x="25587" y="102695"/>
                      <a:pt x="24427" y="104749"/>
                      <a:pt x="23356" y="106803"/>
                    </a:cubicBezTo>
                    <a:cubicBezTo>
                      <a:pt x="22464" y="108410"/>
                      <a:pt x="22553" y="110553"/>
                      <a:pt x="23535" y="11207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26"/>
              <p:cNvSpPr/>
              <p:nvPr/>
            </p:nvSpPr>
            <p:spPr>
              <a:xfrm>
                <a:off x="4264727" y="128285"/>
                <a:ext cx="96239" cy="108852"/>
              </a:xfrm>
              <a:custGeom>
                <a:avLst/>
                <a:gdLst/>
                <a:ahLst/>
                <a:cxnLst/>
                <a:rect l="l" t="t" r="r" b="b"/>
                <a:pathLst>
                  <a:path w="96239" h="108852" extrusionOk="0">
                    <a:moveTo>
                      <a:pt x="88691" y="89777"/>
                    </a:moveTo>
                    <a:cubicBezTo>
                      <a:pt x="88780" y="70846"/>
                      <a:pt x="88870" y="52004"/>
                      <a:pt x="88959" y="33073"/>
                    </a:cubicBezTo>
                    <a:cubicBezTo>
                      <a:pt x="88959" y="30841"/>
                      <a:pt x="88156" y="28787"/>
                      <a:pt x="86817" y="27180"/>
                    </a:cubicBezTo>
                    <a:cubicBezTo>
                      <a:pt x="86638" y="21376"/>
                      <a:pt x="86281" y="15661"/>
                      <a:pt x="85746" y="9767"/>
                    </a:cubicBezTo>
                    <a:cubicBezTo>
                      <a:pt x="84943" y="2087"/>
                      <a:pt x="75482" y="-3806"/>
                      <a:pt x="69323" y="2980"/>
                    </a:cubicBezTo>
                    <a:cubicBezTo>
                      <a:pt x="47099" y="27180"/>
                      <a:pt x="24964" y="51379"/>
                      <a:pt x="2740" y="75579"/>
                    </a:cubicBezTo>
                    <a:cubicBezTo>
                      <a:pt x="-2347" y="81115"/>
                      <a:pt x="-26" y="89331"/>
                      <a:pt x="7024" y="91742"/>
                    </a:cubicBezTo>
                    <a:cubicBezTo>
                      <a:pt x="33086" y="100582"/>
                      <a:pt x="59684" y="106029"/>
                      <a:pt x="87085" y="108797"/>
                    </a:cubicBezTo>
                    <a:cubicBezTo>
                      <a:pt x="98777" y="109958"/>
                      <a:pt x="99223" y="92545"/>
                      <a:pt x="88691" y="89777"/>
                    </a:cubicBezTo>
                    <a:close/>
                    <a:moveTo>
                      <a:pt x="58077" y="72453"/>
                    </a:moveTo>
                    <a:cubicBezTo>
                      <a:pt x="60487" y="70221"/>
                      <a:pt x="62808" y="67810"/>
                      <a:pt x="65128" y="65399"/>
                    </a:cubicBezTo>
                    <a:cubicBezTo>
                      <a:pt x="64414" y="69953"/>
                      <a:pt x="63611" y="74507"/>
                      <a:pt x="62629" y="79061"/>
                    </a:cubicBezTo>
                    <a:cubicBezTo>
                      <a:pt x="60666" y="77365"/>
                      <a:pt x="59148" y="75222"/>
                      <a:pt x="58077" y="72453"/>
                    </a:cubicBezTo>
                    <a:close/>
                    <a:moveTo>
                      <a:pt x="42815" y="60398"/>
                    </a:moveTo>
                    <a:cubicBezTo>
                      <a:pt x="42815" y="60398"/>
                      <a:pt x="42726" y="60488"/>
                      <a:pt x="42726" y="60488"/>
                    </a:cubicBezTo>
                    <a:cubicBezTo>
                      <a:pt x="42726" y="60398"/>
                      <a:pt x="42815" y="60398"/>
                      <a:pt x="42815" y="60398"/>
                    </a:cubicBezTo>
                    <a:cubicBezTo>
                      <a:pt x="42815" y="60398"/>
                      <a:pt x="42815" y="60398"/>
                      <a:pt x="42815" y="60398"/>
                    </a:cubicBezTo>
                    <a:close/>
                    <a:moveTo>
                      <a:pt x="27285" y="77811"/>
                    </a:moveTo>
                    <a:cubicBezTo>
                      <a:pt x="27106" y="77811"/>
                      <a:pt x="27017" y="77722"/>
                      <a:pt x="26839" y="77722"/>
                    </a:cubicBezTo>
                    <a:cubicBezTo>
                      <a:pt x="27017" y="77543"/>
                      <a:pt x="27196" y="77365"/>
                      <a:pt x="27285" y="77186"/>
                    </a:cubicBezTo>
                    <a:cubicBezTo>
                      <a:pt x="27374" y="77365"/>
                      <a:pt x="27374" y="77633"/>
                      <a:pt x="27285" y="778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26"/>
              <p:cNvSpPr/>
              <p:nvPr/>
            </p:nvSpPr>
            <p:spPr>
              <a:xfrm>
                <a:off x="4149897" y="273753"/>
                <a:ext cx="89018" cy="102106"/>
              </a:xfrm>
              <a:custGeom>
                <a:avLst/>
                <a:gdLst/>
                <a:ahLst/>
                <a:cxnLst/>
                <a:rect l="l" t="t" r="r" b="b"/>
                <a:pathLst>
                  <a:path w="89018" h="102106" extrusionOk="0">
                    <a:moveTo>
                      <a:pt x="85885" y="84952"/>
                    </a:moveTo>
                    <a:cubicBezTo>
                      <a:pt x="86242" y="58788"/>
                      <a:pt x="84189" y="32892"/>
                      <a:pt x="80084" y="6996"/>
                    </a:cubicBezTo>
                    <a:cubicBezTo>
                      <a:pt x="78923" y="-238"/>
                      <a:pt x="68570" y="-2202"/>
                      <a:pt x="63929" y="2709"/>
                    </a:cubicBezTo>
                    <a:cubicBezTo>
                      <a:pt x="51344" y="16193"/>
                      <a:pt x="38759" y="29766"/>
                      <a:pt x="26175" y="43250"/>
                    </a:cubicBezTo>
                    <a:cubicBezTo>
                      <a:pt x="18410" y="51555"/>
                      <a:pt x="648" y="63878"/>
                      <a:pt x="23" y="76290"/>
                    </a:cubicBezTo>
                    <a:cubicBezTo>
                      <a:pt x="-512" y="86470"/>
                      <a:pt x="8235" y="90042"/>
                      <a:pt x="16714" y="91828"/>
                    </a:cubicBezTo>
                    <a:cubicBezTo>
                      <a:pt x="36528" y="96025"/>
                      <a:pt x="56878" y="98614"/>
                      <a:pt x="76871" y="101918"/>
                    </a:cubicBezTo>
                    <a:cubicBezTo>
                      <a:pt x="87492" y="103883"/>
                      <a:pt x="92847" y="89952"/>
                      <a:pt x="85885" y="84952"/>
                    </a:cubicBezTo>
                    <a:close/>
                    <a:moveTo>
                      <a:pt x="56521" y="71557"/>
                    </a:moveTo>
                    <a:cubicBezTo>
                      <a:pt x="56610" y="74236"/>
                      <a:pt x="56967" y="76826"/>
                      <a:pt x="57503" y="79326"/>
                    </a:cubicBezTo>
                    <a:cubicBezTo>
                      <a:pt x="55271" y="78969"/>
                      <a:pt x="53129" y="78612"/>
                      <a:pt x="50898" y="78254"/>
                    </a:cubicBezTo>
                    <a:cubicBezTo>
                      <a:pt x="52861" y="76022"/>
                      <a:pt x="54736" y="73790"/>
                      <a:pt x="56521" y="715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26"/>
              <p:cNvSpPr/>
              <p:nvPr/>
            </p:nvSpPr>
            <p:spPr>
              <a:xfrm>
                <a:off x="4233475" y="-27688"/>
                <a:ext cx="87580" cy="122619"/>
              </a:xfrm>
              <a:custGeom>
                <a:avLst/>
                <a:gdLst/>
                <a:ahLst/>
                <a:cxnLst/>
                <a:rect l="l" t="t" r="r" b="b"/>
                <a:pathLst>
                  <a:path w="87580" h="122619" extrusionOk="0">
                    <a:moveTo>
                      <a:pt x="4628" y="99216"/>
                    </a:moveTo>
                    <a:cubicBezTo>
                      <a:pt x="22835" y="108681"/>
                      <a:pt x="41579" y="116361"/>
                      <a:pt x="61214" y="122165"/>
                    </a:cubicBezTo>
                    <a:cubicBezTo>
                      <a:pt x="72193" y="125469"/>
                      <a:pt x="77369" y="109842"/>
                      <a:pt x="68801" y="104663"/>
                    </a:cubicBezTo>
                    <a:cubicBezTo>
                      <a:pt x="69069" y="103949"/>
                      <a:pt x="69247" y="103145"/>
                      <a:pt x="69247" y="102252"/>
                    </a:cubicBezTo>
                    <a:cubicBezTo>
                      <a:pt x="70051" y="83321"/>
                      <a:pt x="74602" y="66533"/>
                      <a:pt x="81029" y="48942"/>
                    </a:cubicBezTo>
                    <a:cubicBezTo>
                      <a:pt x="86116" y="34833"/>
                      <a:pt x="89240" y="22063"/>
                      <a:pt x="86652" y="7061"/>
                    </a:cubicBezTo>
                    <a:cubicBezTo>
                      <a:pt x="85491" y="186"/>
                      <a:pt x="74959" y="-2493"/>
                      <a:pt x="70497" y="2775"/>
                    </a:cubicBezTo>
                    <a:cubicBezTo>
                      <a:pt x="47916" y="29832"/>
                      <a:pt x="25335" y="56978"/>
                      <a:pt x="2664" y="84035"/>
                    </a:cubicBezTo>
                    <a:cubicBezTo>
                      <a:pt x="-1084" y="88589"/>
                      <a:pt x="-1263" y="96180"/>
                      <a:pt x="4628" y="99216"/>
                    </a:cubicBezTo>
                    <a:close/>
                    <a:moveTo>
                      <a:pt x="48719" y="94930"/>
                    </a:moveTo>
                    <a:cubicBezTo>
                      <a:pt x="48808" y="95912"/>
                      <a:pt x="48897" y="96805"/>
                      <a:pt x="49076" y="97787"/>
                    </a:cubicBezTo>
                    <a:cubicBezTo>
                      <a:pt x="47737" y="97341"/>
                      <a:pt x="46398" y="96805"/>
                      <a:pt x="45059" y="96269"/>
                    </a:cubicBezTo>
                    <a:cubicBezTo>
                      <a:pt x="46309" y="96001"/>
                      <a:pt x="47559" y="95644"/>
                      <a:pt x="48719" y="9493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80" name="Google Shape;1380;p26"/>
          <p:cNvGrpSpPr/>
          <p:nvPr/>
        </p:nvGrpSpPr>
        <p:grpSpPr>
          <a:xfrm rot="9775387">
            <a:off x="-400342" y="3976701"/>
            <a:ext cx="1568848" cy="1245441"/>
            <a:chOff x="2942485" y="-56344"/>
            <a:chExt cx="2092187" cy="1660898"/>
          </a:xfrm>
        </p:grpSpPr>
        <p:grpSp>
          <p:nvGrpSpPr>
            <p:cNvPr id="1381" name="Google Shape;1381;p26"/>
            <p:cNvGrpSpPr/>
            <p:nvPr/>
          </p:nvGrpSpPr>
          <p:grpSpPr>
            <a:xfrm>
              <a:off x="2942485" y="-56344"/>
              <a:ext cx="1873186" cy="790648"/>
              <a:chOff x="2942485" y="-56344"/>
              <a:chExt cx="1873186" cy="790648"/>
            </a:xfrm>
          </p:grpSpPr>
          <p:sp>
            <p:nvSpPr>
              <p:cNvPr id="1382" name="Google Shape;1382;p26"/>
              <p:cNvSpPr/>
              <p:nvPr/>
            </p:nvSpPr>
            <p:spPr>
              <a:xfrm>
                <a:off x="2942524" y="-56344"/>
                <a:ext cx="1873147" cy="790648"/>
              </a:xfrm>
              <a:custGeom>
                <a:avLst/>
                <a:gdLst/>
                <a:ahLst/>
                <a:cxnLst/>
                <a:rect l="l" t="t" r="r" b="b"/>
                <a:pathLst>
                  <a:path w="1873147" h="790648" extrusionOk="0">
                    <a:moveTo>
                      <a:pt x="1852" y="785900"/>
                    </a:moveTo>
                    <a:cubicBezTo>
                      <a:pt x="2834" y="786704"/>
                      <a:pt x="4173" y="787240"/>
                      <a:pt x="5601" y="787329"/>
                    </a:cubicBezTo>
                    <a:cubicBezTo>
                      <a:pt x="7565" y="789472"/>
                      <a:pt x="10331" y="790812"/>
                      <a:pt x="14080" y="790633"/>
                    </a:cubicBezTo>
                    <a:cubicBezTo>
                      <a:pt x="133322" y="785364"/>
                      <a:pt x="251940" y="769738"/>
                      <a:pt x="368148" y="743931"/>
                    </a:cubicBezTo>
                    <a:cubicBezTo>
                      <a:pt x="371182" y="743306"/>
                      <a:pt x="374217" y="742591"/>
                      <a:pt x="377252" y="741966"/>
                    </a:cubicBezTo>
                    <a:cubicBezTo>
                      <a:pt x="388230" y="739466"/>
                      <a:pt x="399208" y="736966"/>
                      <a:pt x="410097" y="734197"/>
                    </a:cubicBezTo>
                    <a:cubicBezTo>
                      <a:pt x="412328" y="733751"/>
                      <a:pt x="414560" y="733215"/>
                      <a:pt x="416791" y="732590"/>
                    </a:cubicBezTo>
                    <a:cubicBezTo>
                      <a:pt x="567272" y="695443"/>
                      <a:pt x="713379" y="641150"/>
                      <a:pt x="851544" y="569891"/>
                    </a:cubicBezTo>
                    <a:cubicBezTo>
                      <a:pt x="854043" y="568552"/>
                      <a:pt x="856721" y="567302"/>
                      <a:pt x="859220" y="565873"/>
                    </a:cubicBezTo>
                    <a:cubicBezTo>
                      <a:pt x="880908" y="554621"/>
                      <a:pt x="902418" y="542923"/>
                      <a:pt x="923839" y="530690"/>
                    </a:cubicBezTo>
                    <a:cubicBezTo>
                      <a:pt x="924732" y="530243"/>
                      <a:pt x="925713" y="529708"/>
                      <a:pt x="926606" y="529172"/>
                    </a:cubicBezTo>
                    <a:cubicBezTo>
                      <a:pt x="929283" y="527654"/>
                      <a:pt x="932050" y="526046"/>
                      <a:pt x="934728" y="524439"/>
                    </a:cubicBezTo>
                    <a:cubicBezTo>
                      <a:pt x="1083156" y="438178"/>
                      <a:pt x="1213823" y="327450"/>
                      <a:pt x="1354665" y="229938"/>
                    </a:cubicBezTo>
                    <a:cubicBezTo>
                      <a:pt x="1497024" y="131354"/>
                      <a:pt x="1637865" y="69650"/>
                      <a:pt x="1803251" y="45361"/>
                    </a:cubicBezTo>
                    <a:cubicBezTo>
                      <a:pt x="1822262" y="49112"/>
                      <a:pt x="1841184" y="53398"/>
                      <a:pt x="1860284" y="58220"/>
                    </a:cubicBezTo>
                    <a:cubicBezTo>
                      <a:pt x="1868496" y="60274"/>
                      <a:pt x="1873405" y="53577"/>
                      <a:pt x="1873137" y="46969"/>
                    </a:cubicBezTo>
                    <a:cubicBezTo>
                      <a:pt x="1873137" y="43486"/>
                      <a:pt x="1871620" y="40003"/>
                      <a:pt x="1868407" y="37950"/>
                    </a:cubicBezTo>
                    <a:cubicBezTo>
                      <a:pt x="1869032" y="37860"/>
                      <a:pt x="1869745" y="37771"/>
                      <a:pt x="1870370" y="37682"/>
                    </a:cubicBezTo>
                    <a:cubicBezTo>
                      <a:pt x="1872601" y="37503"/>
                      <a:pt x="1873048" y="34021"/>
                      <a:pt x="1870638" y="33753"/>
                    </a:cubicBezTo>
                    <a:cubicBezTo>
                      <a:pt x="1861623" y="32592"/>
                      <a:pt x="1852430" y="31877"/>
                      <a:pt x="1843415" y="31163"/>
                    </a:cubicBezTo>
                    <a:cubicBezTo>
                      <a:pt x="1828956" y="27859"/>
                      <a:pt x="1814497" y="24823"/>
                      <a:pt x="1800038" y="22144"/>
                    </a:cubicBezTo>
                    <a:cubicBezTo>
                      <a:pt x="1484439" y="-38310"/>
                      <a:pt x="1174819" y="28841"/>
                      <a:pt x="889119" y="176985"/>
                    </a:cubicBezTo>
                    <a:cubicBezTo>
                      <a:pt x="742298" y="253066"/>
                      <a:pt x="604491" y="345131"/>
                      <a:pt x="468915" y="439696"/>
                    </a:cubicBezTo>
                    <a:cubicBezTo>
                      <a:pt x="466237" y="441571"/>
                      <a:pt x="463738" y="443268"/>
                      <a:pt x="461061" y="445143"/>
                    </a:cubicBezTo>
                    <a:cubicBezTo>
                      <a:pt x="460436" y="445590"/>
                      <a:pt x="459900" y="446036"/>
                      <a:pt x="459276" y="446394"/>
                    </a:cubicBezTo>
                    <a:cubicBezTo>
                      <a:pt x="452492" y="451037"/>
                      <a:pt x="445798" y="455770"/>
                      <a:pt x="439104" y="460592"/>
                    </a:cubicBezTo>
                    <a:cubicBezTo>
                      <a:pt x="435713" y="462913"/>
                      <a:pt x="432410" y="465235"/>
                      <a:pt x="429108" y="467646"/>
                    </a:cubicBezTo>
                    <a:cubicBezTo>
                      <a:pt x="360829" y="515599"/>
                      <a:pt x="292640" y="563998"/>
                      <a:pt x="224807" y="612664"/>
                    </a:cubicBezTo>
                    <a:cubicBezTo>
                      <a:pt x="154475" y="663206"/>
                      <a:pt x="77182" y="710177"/>
                      <a:pt x="12920" y="768845"/>
                    </a:cubicBezTo>
                    <a:cubicBezTo>
                      <a:pt x="12830" y="768845"/>
                      <a:pt x="12741" y="768934"/>
                      <a:pt x="12652" y="768845"/>
                    </a:cubicBezTo>
                    <a:cubicBezTo>
                      <a:pt x="8993" y="769023"/>
                      <a:pt x="6404" y="770720"/>
                      <a:pt x="4798" y="773042"/>
                    </a:cubicBezTo>
                    <a:cubicBezTo>
                      <a:pt x="3905" y="774381"/>
                      <a:pt x="3280" y="776078"/>
                      <a:pt x="3013" y="777774"/>
                    </a:cubicBezTo>
                    <a:cubicBezTo>
                      <a:pt x="2566" y="778131"/>
                      <a:pt x="2120" y="778578"/>
                      <a:pt x="1674" y="778935"/>
                    </a:cubicBezTo>
                    <a:cubicBezTo>
                      <a:pt x="-1004" y="781435"/>
                      <a:pt x="-111" y="784204"/>
                      <a:pt x="1852" y="78590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26"/>
              <p:cNvSpPr/>
              <p:nvPr/>
            </p:nvSpPr>
            <p:spPr>
              <a:xfrm>
                <a:off x="2942485" y="-34200"/>
                <a:ext cx="1872908" cy="763845"/>
              </a:xfrm>
              <a:custGeom>
                <a:avLst/>
                <a:gdLst/>
                <a:ahLst/>
                <a:cxnLst/>
                <a:rect l="l" t="t" r="r" b="b"/>
                <a:pathLst>
                  <a:path w="1872908" h="763845" extrusionOk="0">
                    <a:moveTo>
                      <a:pt x="1534" y="756880"/>
                    </a:moveTo>
                    <a:cubicBezTo>
                      <a:pt x="1980" y="756523"/>
                      <a:pt x="2427" y="756077"/>
                      <a:pt x="2873" y="755720"/>
                    </a:cubicBezTo>
                    <a:cubicBezTo>
                      <a:pt x="3141" y="754023"/>
                      <a:pt x="3766" y="752326"/>
                      <a:pt x="4658" y="750987"/>
                    </a:cubicBezTo>
                    <a:cubicBezTo>
                      <a:pt x="143625" y="707856"/>
                      <a:pt x="274114" y="648295"/>
                      <a:pt x="400764" y="575340"/>
                    </a:cubicBezTo>
                    <a:cubicBezTo>
                      <a:pt x="445480" y="549622"/>
                      <a:pt x="489571" y="523101"/>
                      <a:pt x="533662" y="496401"/>
                    </a:cubicBezTo>
                    <a:cubicBezTo>
                      <a:pt x="495551" y="487382"/>
                      <a:pt x="462170" y="466219"/>
                      <a:pt x="428968" y="445591"/>
                    </a:cubicBezTo>
                    <a:cubicBezTo>
                      <a:pt x="432360" y="443270"/>
                      <a:pt x="435662" y="440948"/>
                      <a:pt x="438965" y="438537"/>
                    </a:cubicBezTo>
                    <a:cubicBezTo>
                      <a:pt x="447979" y="445145"/>
                      <a:pt x="456905" y="452199"/>
                      <a:pt x="466276" y="457557"/>
                    </a:cubicBezTo>
                    <a:cubicBezTo>
                      <a:pt x="490285" y="471220"/>
                      <a:pt x="518489" y="477203"/>
                      <a:pt x="542231" y="491133"/>
                    </a:cubicBezTo>
                    <a:cubicBezTo>
                      <a:pt x="551870" y="485329"/>
                      <a:pt x="561509" y="479524"/>
                      <a:pt x="571149" y="473720"/>
                    </a:cubicBezTo>
                    <a:cubicBezTo>
                      <a:pt x="533484" y="457914"/>
                      <a:pt x="496265" y="441216"/>
                      <a:pt x="459136" y="424339"/>
                    </a:cubicBezTo>
                    <a:cubicBezTo>
                      <a:pt x="459761" y="423892"/>
                      <a:pt x="460296" y="423446"/>
                      <a:pt x="460921" y="423089"/>
                    </a:cubicBezTo>
                    <a:cubicBezTo>
                      <a:pt x="463599" y="421213"/>
                      <a:pt x="466098" y="419517"/>
                      <a:pt x="468775" y="417641"/>
                    </a:cubicBezTo>
                    <a:cubicBezTo>
                      <a:pt x="506797" y="433983"/>
                      <a:pt x="545087" y="449878"/>
                      <a:pt x="583020" y="466398"/>
                    </a:cubicBezTo>
                    <a:cubicBezTo>
                      <a:pt x="763847" y="355937"/>
                      <a:pt x="943067" y="244406"/>
                      <a:pt x="1141388" y="165021"/>
                    </a:cubicBezTo>
                    <a:cubicBezTo>
                      <a:pt x="1279731" y="109657"/>
                      <a:pt x="1423161" y="65633"/>
                      <a:pt x="1569001" y="34915"/>
                    </a:cubicBezTo>
                    <a:cubicBezTo>
                      <a:pt x="1639868" y="20002"/>
                      <a:pt x="1720642" y="2590"/>
                      <a:pt x="1799810" y="0"/>
                    </a:cubicBezTo>
                    <a:cubicBezTo>
                      <a:pt x="1814269" y="2679"/>
                      <a:pt x="1828817" y="5715"/>
                      <a:pt x="1843187" y="9019"/>
                    </a:cubicBezTo>
                    <a:cubicBezTo>
                      <a:pt x="1852201" y="9733"/>
                      <a:pt x="1861394" y="10448"/>
                      <a:pt x="1870409" y="11609"/>
                    </a:cubicBezTo>
                    <a:cubicBezTo>
                      <a:pt x="1872819" y="11876"/>
                      <a:pt x="1872373" y="15359"/>
                      <a:pt x="1870141" y="15538"/>
                    </a:cubicBezTo>
                    <a:cubicBezTo>
                      <a:pt x="1869517" y="15627"/>
                      <a:pt x="1868802" y="15716"/>
                      <a:pt x="1868178" y="15806"/>
                    </a:cubicBezTo>
                    <a:cubicBezTo>
                      <a:pt x="1871391" y="17859"/>
                      <a:pt x="1872908" y="21431"/>
                      <a:pt x="1872908" y="24825"/>
                    </a:cubicBezTo>
                    <a:cubicBezTo>
                      <a:pt x="1861037" y="23128"/>
                      <a:pt x="1849077" y="21788"/>
                      <a:pt x="1836850" y="21163"/>
                    </a:cubicBezTo>
                    <a:cubicBezTo>
                      <a:pt x="1793116" y="18931"/>
                      <a:pt x="1749560" y="22056"/>
                      <a:pt x="1706183" y="27861"/>
                    </a:cubicBezTo>
                    <a:cubicBezTo>
                      <a:pt x="1620500" y="39291"/>
                      <a:pt x="1535441" y="57418"/>
                      <a:pt x="1451900" y="78849"/>
                    </a:cubicBezTo>
                    <a:cubicBezTo>
                      <a:pt x="1209667" y="141000"/>
                      <a:pt x="987605" y="244673"/>
                      <a:pt x="773575" y="368975"/>
                    </a:cubicBezTo>
                    <a:cubicBezTo>
                      <a:pt x="802493" y="427107"/>
                      <a:pt x="830519" y="485596"/>
                      <a:pt x="858991" y="543818"/>
                    </a:cubicBezTo>
                    <a:cubicBezTo>
                      <a:pt x="856402" y="545247"/>
                      <a:pt x="853814" y="546497"/>
                      <a:pt x="851315" y="547836"/>
                    </a:cubicBezTo>
                    <a:cubicBezTo>
                      <a:pt x="819095" y="491669"/>
                      <a:pt x="790355" y="432375"/>
                      <a:pt x="767863" y="372279"/>
                    </a:cubicBezTo>
                    <a:cubicBezTo>
                      <a:pt x="731805" y="393353"/>
                      <a:pt x="696014" y="414784"/>
                      <a:pt x="660402" y="436930"/>
                    </a:cubicBezTo>
                    <a:cubicBezTo>
                      <a:pt x="571952" y="491669"/>
                      <a:pt x="482074" y="549265"/>
                      <a:pt x="389340" y="601682"/>
                    </a:cubicBezTo>
                    <a:cubicBezTo>
                      <a:pt x="396748" y="638741"/>
                      <a:pt x="406298" y="674727"/>
                      <a:pt x="416562" y="710625"/>
                    </a:cubicBezTo>
                    <a:cubicBezTo>
                      <a:pt x="414331" y="711160"/>
                      <a:pt x="412189" y="711785"/>
                      <a:pt x="409868" y="712232"/>
                    </a:cubicBezTo>
                    <a:cubicBezTo>
                      <a:pt x="400407" y="676513"/>
                      <a:pt x="392464" y="640259"/>
                      <a:pt x="384431" y="604451"/>
                    </a:cubicBezTo>
                    <a:cubicBezTo>
                      <a:pt x="371221" y="611951"/>
                      <a:pt x="357923" y="619095"/>
                      <a:pt x="344624" y="626328"/>
                    </a:cubicBezTo>
                    <a:cubicBezTo>
                      <a:pt x="356048" y="657404"/>
                      <a:pt x="366848" y="688568"/>
                      <a:pt x="377023" y="720001"/>
                    </a:cubicBezTo>
                    <a:cubicBezTo>
                      <a:pt x="373988" y="720626"/>
                      <a:pt x="370954" y="721340"/>
                      <a:pt x="367919" y="721965"/>
                    </a:cubicBezTo>
                    <a:cubicBezTo>
                      <a:pt x="367205" y="720090"/>
                      <a:pt x="366580" y="718304"/>
                      <a:pt x="365955" y="716429"/>
                    </a:cubicBezTo>
                    <a:cubicBezTo>
                      <a:pt x="356137" y="687765"/>
                      <a:pt x="346766" y="659011"/>
                      <a:pt x="337841" y="629989"/>
                    </a:cubicBezTo>
                    <a:cubicBezTo>
                      <a:pt x="230469" y="687318"/>
                      <a:pt x="119170" y="736074"/>
                      <a:pt x="1802" y="763845"/>
                    </a:cubicBezTo>
                    <a:cubicBezTo>
                      <a:pt x="-72" y="762060"/>
                      <a:pt x="-965" y="759291"/>
                      <a:pt x="1534" y="7568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26"/>
              <p:cNvSpPr/>
              <p:nvPr/>
            </p:nvSpPr>
            <p:spPr>
              <a:xfrm>
                <a:off x="3490768" y="575826"/>
                <a:ext cx="56962" cy="37790"/>
              </a:xfrm>
              <a:custGeom>
                <a:avLst/>
                <a:gdLst/>
                <a:ahLst/>
                <a:cxnLst/>
                <a:rect l="l" t="t" r="r" b="b"/>
                <a:pathLst>
                  <a:path w="56962" h="37790" extrusionOk="0">
                    <a:moveTo>
                      <a:pt x="1445" y="22820"/>
                    </a:moveTo>
                    <a:cubicBezTo>
                      <a:pt x="5372" y="28624"/>
                      <a:pt x="10995" y="31661"/>
                      <a:pt x="16975" y="32553"/>
                    </a:cubicBezTo>
                    <a:cubicBezTo>
                      <a:pt x="22955" y="37108"/>
                      <a:pt x="29827" y="38894"/>
                      <a:pt x="37681" y="37108"/>
                    </a:cubicBezTo>
                    <a:cubicBezTo>
                      <a:pt x="47053" y="34965"/>
                      <a:pt x="57139" y="26303"/>
                      <a:pt x="56960" y="16034"/>
                    </a:cubicBezTo>
                    <a:cubicBezTo>
                      <a:pt x="56782" y="4514"/>
                      <a:pt x="44465" y="496"/>
                      <a:pt x="34825" y="49"/>
                    </a:cubicBezTo>
                    <a:cubicBezTo>
                      <a:pt x="23490" y="-486"/>
                      <a:pt x="12423" y="3353"/>
                      <a:pt x="3765" y="10676"/>
                    </a:cubicBezTo>
                    <a:cubicBezTo>
                      <a:pt x="285" y="13712"/>
                      <a:pt x="-1411" y="18534"/>
                      <a:pt x="1445" y="228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5" name="Google Shape;1385;p26"/>
              <p:cNvSpPr/>
              <p:nvPr/>
            </p:nvSpPr>
            <p:spPr>
              <a:xfrm>
                <a:off x="3444893" y="607644"/>
                <a:ext cx="23899" cy="18495"/>
              </a:xfrm>
              <a:custGeom>
                <a:avLst/>
                <a:gdLst/>
                <a:ahLst/>
                <a:cxnLst/>
                <a:rect l="l" t="t" r="r" b="b"/>
                <a:pathLst>
                  <a:path w="23899" h="18495" extrusionOk="0">
                    <a:moveTo>
                      <a:pt x="4211" y="16541"/>
                    </a:moveTo>
                    <a:cubicBezTo>
                      <a:pt x="7602" y="18773"/>
                      <a:pt x="12333" y="19041"/>
                      <a:pt x="16081" y="17612"/>
                    </a:cubicBezTo>
                    <a:cubicBezTo>
                      <a:pt x="16528" y="17434"/>
                      <a:pt x="16795" y="17166"/>
                      <a:pt x="17242" y="16898"/>
                    </a:cubicBezTo>
                    <a:cubicBezTo>
                      <a:pt x="19652" y="16451"/>
                      <a:pt x="21972" y="14933"/>
                      <a:pt x="23043" y="12790"/>
                    </a:cubicBezTo>
                    <a:cubicBezTo>
                      <a:pt x="25185" y="8593"/>
                      <a:pt x="23043" y="4664"/>
                      <a:pt x="19562" y="2253"/>
                    </a:cubicBezTo>
                    <a:cubicBezTo>
                      <a:pt x="14207" y="-1319"/>
                      <a:pt x="5996" y="-694"/>
                      <a:pt x="1979" y="4486"/>
                    </a:cubicBezTo>
                    <a:cubicBezTo>
                      <a:pt x="-1502" y="8861"/>
                      <a:pt x="-163" y="13683"/>
                      <a:pt x="4211" y="1654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6" name="Google Shape;1386;p26"/>
            <p:cNvGrpSpPr/>
            <p:nvPr/>
          </p:nvGrpSpPr>
          <p:grpSpPr>
            <a:xfrm>
              <a:off x="4098733" y="86390"/>
              <a:ext cx="857413" cy="1518164"/>
              <a:chOff x="4098733" y="86390"/>
              <a:chExt cx="857413" cy="1518164"/>
            </a:xfrm>
          </p:grpSpPr>
          <p:sp>
            <p:nvSpPr>
              <p:cNvPr id="1387" name="Google Shape;1387;p26"/>
              <p:cNvSpPr/>
              <p:nvPr/>
            </p:nvSpPr>
            <p:spPr>
              <a:xfrm>
                <a:off x="4098733" y="86390"/>
                <a:ext cx="857413" cy="1518164"/>
              </a:xfrm>
              <a:custGeom>
                <a:avLst/>
                <a:gdLst/>
                <a:ahLst/>
                <a:cxnLst/>
                <a:rect l="l" t="t" r="r" b="b"/>
                <a:pathLst>
                  <a:path w="857413" h="1518164" extrusionOk="0">
                    <a:moveTo>
                      <a:pt x="135" y="1509166"/>
                    </a:moveTo>
                    <a:cubicBezTo>
                      <a:pt x="492" y="1511577"/>
                      <a:pt x="1384" y="1513810"/>
                      <a:pt x="3169" y="1515328"/>
                    </a:cubicBezTo>
                    <a:cubicBezTo>
                      <a:pt x="6829" y="1518900"/>
                      <a:pt x="13969" y="1519703"/>
                      <a:pt x="26197" y="1514167"/>
                    </a:cubicBezTo>
                    <a:cubicBezTo>
                      <a:pt x="145261" y="1460678"/>
                      <a:pt x="251115" y="1366202"/>
                      <a:pt x="337245" y="1255742"/>
                    </a:cubicBezTo>
                    <a:cubicBezTo>
                      <a:pt x="339297" y="1253420"/>
                      <a:pt x="341082" y="1250920"/>
                      <a:pt x="342957" y="1248509"/>
                    </a:cubicBezTo>
                    <a:cubicBezTo>
                      <a:pt x="349651" y="1239847"/>
                      <a:pt x="356256" y="1231006"/>
                      <a:pt x="362682" y="1222077"/>
                    </a:cubicBezTo>
                    <a:cubicBezTo>
                      <a:pt x="363931" y="1220559"/>
                      <a:pt x="364913" y="1219041"/>
                      <a:pt x="365984" y="1217523"/>
                    </a:cubicBezTo>
                    <a:cubicBezTo>
                      <a:pt x="432032" y="1125815"/>
                      <a:pt x="484869" y="1025624"/>
                      <a:pt x="521285" y="929897"/>
                    </a:cubicBezTo>
                    <a:cubicBezTo>
                      <a:pt x="545205" y="867032"/>
                      <a:pt x="563502" y="801846"/>
                      <a:pt x="579478" y="735677"/>
                    </a:cubicBezTo>
                    <a:cubicBezTo>
                      <a:pt x="580371" y="731926"/>
                      <a:pt x="581352" y="728265"/>
                      <a:pt x="582245" y="724604"/>
                    </a:cubicBezTo>
                    <a:cubicBezTo>
                      <a:pt x="584476" y="714781"/>
                      <a:pt x="586797" y="704959"/>
                      <a:pt x="589028" y="695047"/>
                    </a:cubicBezTo>
                    <a:cubicBezTo>
                      <a:pt x="589653" y="692368"/>
                      <a:pt x="590278" y="689689"/>
                      <a:pt x="590902" y="686921"/>
                    </a:cubicBezTo>
                    <a:cubicBezTo>
                      <a:pt x="636243" y="487074"/>
                      <a:pt x="668642" y="282495"/>
                      <a:pt x="780476" y="111492"/>
                    </a:cubicBezTo>
                    <a:cubicBezTo>
                      <a:pt x="791990" y="93989"/>
                      <a:pt x="804218" y="76755"/>
                      <a:pt x="817427" y="60057"/>
                    </a:cubicBezTo>
                    <a:cubicBezTo>
                      <a:pt x="827245" y="47555"/>
                      <a:pt x="837777" y="35232"/>
                      <a:pt x="848666" y="23088"/>
                    </a:cubicBezTo>
                    <a:cubicBezTo>
                      <a:pt x="849558" y="22105"/>
                      <a:pt x="849469" y="21034"/>
                      <a:pt x="848934" y="20141"/>
                    </a:cubicBezTo>
                    <a:cubicBezTo>
                      <a:pt x="850183" y="19426"/>
                      <a:pt x="851433" y="18623"/>
                      <a:pt x="852772" y="17908"/>
                    </a:cubicBezTo>
                    <a:cubicBezTo>
                      <a:pt x="863928" y="11658"/>
                      <a:pt x="852861" y="-4862"/>
                      <a:pt x="841793" y="1388"/>
                    </a:cubicBezTo>
                    <a:cubicBezTo>
                      <a:pt x="590992" y="141138"/>
                      <a:pt x="417216" y="420280"/>
                      <a:pt x="313949" y="680938"/>
                    </a:cubicBezTo>
                    <a:cubicBezTo>
                      <a:pt x="287352" y="747910"/>
                      <a:pt x="267181" y="818098"/>
                      <a:pt x="248884" y="889267"/>
                    </a:cubicBezTo>
                    <a:cubicBezTo>
                      <a:pt x="248259" y="891589"/>
                      <a:pt x="247634" y="893821"/>
                      <a:pt x="247009" y="896143"/>
                    </a:cubicBezTo>
                    <a:cubicBezTo>
                      <a:pt x="241833" y="916324"/>
                      <a:pt x="236835" y="936505"/>
                      <a:pt x="231747" y="956776"/>
                    </a:cubicBezTo>
                    <a:cubicBezTo>
                      <a:pt x="231301" y="958651"/>
                      <a:pt x="230855" y="960526"/>
                      <a:pt x="230319" y="962401"/>
                    </a:cubicBezTo>
                    <a:cubicBezTo>
                      <a:pt x="182926" y="1153854"/>
                      <a:pt x="136871" y="1346289"/>
                      <a:pt x="3705" y="1496218"/>
                    </a:cubicBezTo>
                    <a:cubicBezTo>
                      <a:pt x="1117" y="1499344"/>
                      <a:pt x="-490" y="1504523"/>
                      <a:pt x="135" y="1509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26"/>
              <p:cNvSpPr/>
              <p:nvPr/>
            </p:nvSpPr>
            <p:spPr>
              <a:xfrm>
                <a:off x="4098957" y="146536"/>
                <a:ext cx="817292" cy="1455181"/>
              </a:xfrm>
              <a:custGeom>
                <a:avLst/>
                <a:gdLst/>
                <a:ahLst/>
                <a:cxnLst/>
                <a:rect l="l" t="t" r="r" b="b"/>
                <a:pathLst>
                  <a:path w="817292" h="1455181" extrusionOk="0">
                    <a:moveTo>
                      <a:pt x="387716" y="893951"/>
                    </a:moveTo>
                    <a:cubicBezTo>
                      <a:pt x="335860" y="896273"/>
                      <a:pt x="281862" y="906810"/>
                      <a:pt x="230184" y="902345"/>
                    </a:cubicBezTo>
                    <a:cubicBezTo>
                      <a:pt x="230630" y="900470"/>
                      <a:pt x="231077" y="898594"/>
                      <a:pt x="231612" y="896719"/>
                    </a:cubicBezTo>
                    <a:cubicBezTo>
                      <a:pt x="283736" y="896094"/>
                      <a:pt x="337556" y="883860"/>
                      <a:pt x="389055" y="890558"/>
                    </a:cubicBezTo>
                    <a:cubicBezTo>
                      <a:pt x="395571" y="873234"/>
                      <a:pt x="401640" y="855643"/>
                      <a:pt x="407441" y="838051"/>
                    </a:cubicBezTo>
                    <a:cubicBezTo>
                      <a:pt x="370491" y="832783"/>
                      <a:pt x="331040" y="839391"/>
                      <a:pt x="293733" y="837962"/>
                    </a:cubicBezTo>
                    <a:cubicBezTo>
                      <a:pt x="278113" y="837337"/>
                      <a:pt x="262494" y="836712"/>
                      <a:pt x="246875" y="836087"/>
                    </a:cubicBezTo>
                    <a:cubicBezTo>
                      <a:pt x="247410" y="833765"/>
                      <a:pt x="248035" y="831533"/>
                      <a:pt x="248749" y="829211"/>
                    </a:cubicBezTo>
                    <a:cubicBezTo>
                      <a:pt x="270348" y="830372"/>
                      <a:pt x="292037" y="831443"/>
                      <a:pt x="313725" y="831979"/>
                    </a:cubicBezTo>
                    <a:cubicBezTo>
                      <a:pt x="345678" y="832693"/>
                      <a:pt x="377720" y="826800"/>
                      <a:pt x="409137" y="833140"/>
                    </a:cubicBezTo>
                    <a:cubicBezTo>
                      <a:pt x="431986" y="763131"/>
                      <a:pt x="469651" y="602218"/>
                      <a:pt x="470900" y="596950"/>
                    </a:cubicBezTo>
                    <a:cubicBezTo>
                      <a:pt x="502942" y="453717"/>
                      <a:pt x="538822" y="306645"/>
                      <a:pt x="627094" y="186273"/>
                    </a:cubicBezTo>
                    <a:cubicBezTo>
                      <a:pt x="680021" y="114211"/>
                      <a:pt x="747764" y="56078"/>
                      <a:pt x="817293" y="0"/>
                    </a:cubicBezTo>
                    <a:cubicBezTo>
                      <a:pt x="804083" y="16788"/>
                      <a:pt x="791766" y="34022"/>
                      <a:pt x="780342" y="51435"/>
                    </a:cubicBezTo>
                    <a:cubicBezTo>
                      <a:pt x="724648" y="98494"/>
                      <a:pt x="671988" y="148411"/>
                      <a:pt x="629861" y="208865"/>
                    </a:cubicBezTo>
                    <a:cubicBezTo>
                      <a:pt x="552299" y="320219"/>
                      <a:pt x="518294" y="452378"/>
                      <a:pt x="488662" y="583644"/>
                    </a:cubicBezTo>
                    <a:lnTo>
                      <a:pt x="489287" y="583734"/>
                    </a:lnTo>
                    <a:cubicBezTo>
                      <a:pt x="523381" y="597485"/>
                      <a:pt x="557208" y="612041"/>
                      <a:pt x="590768" y="626864"/>
                    </a:cubicBezTo>
                    <a:cubicBezTo>
                      <a:pt x="590143" y="629543"/>
                      <a:pt x="589518" y="632222"/>
                      <a:pt x="588893" y="634990"/>
                    </a:cubicBezTo>
                    <a:cubicBezTo>
                      <a:pt x="554620" y="621060"/>
                      <a:pt x="520704" y="606504"/>
                      <a:pt x="486966" y="591235"/>
                    </a:cubicBezTo>
                    <a:cubicBezTo>
                      <a:pt x="485003" y="600164"/>
                      <a:pt x="482949" y="609005"/>
                      <a:pt x="480986" y="618024"/>
                    </a:cubicBezTo>
                    <a:cubicBezTo>
                      <a:pt x="515170" y="631686"/>
                      <a:pt x="548729" y="647760"/>
                      <a:pt x="582110" y="664547"/>
                    </a:cubicBezTo>
                    <a:cubicBezTo>
                      <a:pt x="581217" y="668298"/>
                      <a:pt x="580236" y="671959"/>
                      <a:pt x="579343" y="675620"/>
                    </a:cubicBezTo>
                    <a:cubicBezTo>
                      <a:pt x="544891" y="660350"/>
                      <a:pt x="511243" y="644009"/>
                      <a:pt x="479380" y="625257"/>
                    </a:cubicBezTo>
                    <a:cubicBezTo>
                      <a:pt x="475631" y="641866"/>
                      <a:pt x="471971" y="658475"/>
                      <a:pt x="468223" y="674995"/>
                    </a:cubicBezTo>
                    <a:cubicBezTo>
                      <a:pt x="433503" y="826264"/>
                      <a:pt x="385039" y="961727"/>
                      <a:pt x="302122" y="1091744"/>
                    </a:cubicBezTo>
                    <a:cubicBezTo>
                      <a:pt x="320687" y="1111300"/>
                      <a:pt x="340412" y="1129695"/>
                      <a:pt x="358620" y="1149787"/>
                    </a:cubicBezTo>
                    <a:cubicBezTo>
                      <a:pt x="360851" y="1152287"/>
                      <a:pt x="363261" y="1154787"/>
                      <a:pt x="365849" y="1157288"/>
                    </a:cubicBezTo>
                    <a:cubicBezTo>
                      <a:pt x="364778" y="1158806"/>
                      <a:pt x="363797" y="1160324"/>
                      <a:pt x="362547" y="1161842"/>
                    </a:cubicBezTo>
                    <a:cubicBezTo>
                      <a:pt x="356032" y="1156127"/>
                      <a:pt x="349605" y="1150590"/>
                      <a:pt x="344339" y="1145233"/>
                    </a:cubicBezTo>
                    <a:cubicBezTo>
                      <a:pt x="328720" y="1129427"/>
                      <a:pt x="314350" y="1112371"/>
                      <a:pt x="299088" y="1096476"/>
                    </a:cubicBezTo>
                    <a:cubicBezTo>
                      <a:pt x="295250" y="1102459"/>
                      <a:pt x="291412" y="1108442"/>
                      <a:pt x="287396" y="1114425"/>
                    </a:cubicBezTo>
                    <a:cubicBezTo>
                      <a:pt x="285878" y="1116568"/>
                      <a:pt x="284450" y="1118801"/>
                      <a:pt x="282933" y="1121122"/>
                    </a:cubicBezTo>
                    <a:cubicBezTo>
                      <a:pt x="303551" y="1142643"/>
                      <a:pt x="322651" y="1166128"/>
                      <a:pt x="342911" y="1188363"/>
                    </a:cubicBezTo>
                    <a:cubicBezTo>
                      <a:pt x="341037" y="1190774"/>
                      <a:pt x="339252" y="1193274"/>
                      <a:pt x="337199" y="1195596"/>
                    </a:cubicBezTo>
                    <a:cubicBezTo>
                      <a:pt x="316046" y="1174432"/>
                      <a:pt x="296589" y="1150769"/>
                      <a:pt x="278024" y="1128534"/>
                    </a:cubicBezTo>
                    <a:cubicBezTo>
                      <a:pt x="200195" y="1244977"/>
                      <a:pt x="118528" y="1373207"/>
                      <a:pt x="3035" y="1455182"/>
                    </a:cubicBezTo>
                    <a:cubicBezTo>
                      <a:pt x="1250" y="1453664"/>
                      <a:pt x="357" y="1451431"/>
                      <a:pt x="0" y="1449020"/>
                    </a:cubicBezTo>
                    <a:cubicBezTo>
                      <a:pt x="121563" y="1340346"/>
                      <a:pt x="216261" y="1203186"/>
                      <a:pt x="302926" y="1065758"/>
                    </a:cubicBezTo>
                    <a:cubicBezTo>
                      <a:pt x="337913" y="1010305"/>
                      <a:pt x="365225" y="952887"/>
                      <a:pt x="387716" y="8939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9" name="Google Shape;1389;p26"/>
              <p:cNvSpPr/>
              <p:nvPr/>
            </p:nvSpPr>
            <p:spPr>
              <a:xfrm>
                <a:off x="4374064" y="894688"/>
                <a:ext cx="41940" cy="46363"/>
              </a:xfrm>
              <a:custGeom>
                <a:avLst/>
                <a:gdLst/>
                <a:ahLst/>
                <a:cxnLst/>
                <a:rect l="l" t="t" r="r" b="b"/>
                <a:pathLst>
                  <a:path w="41940" h="46363" extrusionOk="0">
                    <a:moveTo>
                      <a:pt x="597" y="38642"/>
                    </a:moveTo>
                    <a:cubicBezTo>
                      <a:pt x="1578" y="43911"/>
                      <a:pt x="6487" y="47125"/>
                      <a:pt x="11039" y="45875"/>
                    </a:cubicBezTo>
                    <a:cubicBezTo>
                      <a:pt x="13360" y="46768"/>
                      <a:pt x="15948" y="46500"/>
                      <a:pt x="18001" y="44536"/>
                    </a:cubicBezTo>
                    <a:cubicBezTo>
                      <a:pt x="31478" y="50429"/>
                      <a:pt x="50578" y="16675"/>
                      <a:pt x="37637" y="4174"/>
                    </a:cubicBezTo>
                    <a:cubicBezTo>
                      <a:pt x="30318" y="-2881"/>
                      <a:pt x="18001" y="-113"/>
                      <a:pt x="11039" y="5960"/>
                    </a:cubicBezTo>
                    <a:cubicBezTo>
                      <a:pt x="2114" y="13818"/>
                      <a:pt x="-1546" y="27123"/>
                      <a:pt x="597" y="386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26"/>
              <p:cNvSpPr/>
              <p:nvPr/>
            </p:nvSpPr>
            <p:spPr>
              <a:xfrm>
                <a:off x="4397860" y="846063"/>
                <a:ext cx="29777" cy="27046"/>
              </a:xfrm>
              <a:custGeom>
                <a:avLst/>
                <a:gdLst/>
                <a:ahLst/>
                <a:cxnLst/>
                <a:rect l="l" t="t" r="r" b="b"/>
                <a:pathLst>
                  <a:path w="29777" h="27046" extrusionOk="0">
                    <a:moveTo>
                      <a:pt x="720" y="18241"/>
                    </a:moveTo>
                    <a:cubicBezTo>
                      <a:pt x="3755" y="27081"/>
                      <a:pt x="13483" y="29046"/>
                      <a:pt x="21159" y="25116"/>
                    </a:cubicBezTo>
                    <a:cubicBezTo>
                      <a:pt x="22141" y="24581"/>
                      <a:pt x="23122" y="24134"/>
                      <a:pt x="24104" y="23598"/>
                    </a:cubicBezTo>
                    <a:cubicBezTo>
                      <a:pt x="29102" y="21009"/>
                      <a:pt x="30888" y="13597"/>
                      <a:pt x="29102" y="8686"/>
                    </a:cubicBezTo>
                    <a:cubicBezTo>
                      <a:pt x="27228" y="3328"/>
                      <a:pt x="21695" y="-333"/>
                      <a:pt x="15982" y="24"/>
                    </a:cubicBezTo>
                    <a:cubicBezTo>
                      <a:pt x="14911" y="113"/>
                      <a:pt x="13751" y="203"/>
                      <a:pt x="12680" y="292"/>
                    </a:cubicBezTo>
                    <a:cubicBezTo>
                      <a:pt x="3844" y="828"/>
                      <a:pt x="-2136" y="9936"/>
                      <a:pt x="720" y="1824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1" name="Google Shape;1391;p26"/>
            <p:cNvGrpSpPr/>
            <p:nvPr/>
          </p:nvGrpSpPr>
          <p:grpSpPr>
            <a:xfrm>
              <a:off x="3310709" y="-34564"/>
              <a:ext cx="1723963" cy="1391012"/>
              <a:chOff x="3310709" y="-34564"/>
              <a:chExt cx="1723963" cy="1391012"/>
            </a:xfrm>
          </p:grpSpPr>
          <p:sp>
            <p:nvSpPr>
              <p:cNvPr id="1392" name="Google Shape;1392;p26"/>
              <p:cNvSpPr/>
              <p:nvPr/>
            </p:nvSpPr>
            <p:spPr>
              <a:xfrm>
                <a:off x="3310709" y="-34564"/>
                <a:ext cx="1723944" cy="1391012"/>
              </a:xfrm>
              <a:custGeom>
                <a:avLst/>
                <a:gdLst/>
                <a:ahLst/>
                <a:cxnLst/>
                <a:rect l="l" t="t" r="r" b="b"/>
                <a:pathLst>
                  <a:path w="1723944" h="1391012" extrusionOk="0">
                    <a:moveTo>
                      <a:pt x="1837" y="1384644"/>
                    </a:moveTo>
                    <a:cubicBezTo>
                      <a:pt x="4514" y="1389466"/>
                      <a:pt x="10048" y="1392592"/>
                      <a:pt x="16296" y="1390181"/>
                    </a:cubicBezTo>
                    <a:cubicBezTo>
                      <a:pt x="135360" y="1343121"/>
                      <a:pt x="249783" y="1287221"/>
                      <a:pt x="359207" y="1222749"/>
                    </a:cubicBezTo>
                    <a:cubicBezTo>
                      <a:pt x="362242" y="1220963"/>
                      <a:pt x="365365" y="1219177"/>
                      <a:pt x="368489" y="1217302"/>
                    </a:cubicBezTo>
                    <a:cubicBezTo>
                      <a:pt x="377147" y="1212123"/>
                      <a:pt x="385805" y="1206943"/>
                      <a:pt x="394462" y="1201586"/>
                    </a:cubicBezTo>
                    <a:cubicBezTo>
                      <a:pt x="397140" y="1200068"/>
                      <a:pt x="399728" y="1198371"/>
                      <a:pt x="402316" y="1196674"/>
                    </a:cubicBezTo>
                    <a:cubicBezTo>
                      <a:pt x="574486" y="1090590"/>
                      <a:pt x="733178" y="963252"/>
                      <a:pt x="875627" y="817252"/>
                    </a:cubicBezTo>
                    <a:cubicBezTo>
                      <a:pt x="877501" y="815377"/>
                      <a:pt x="879286" y="813501"/>
                      <a:pt x="881071" y="811626"/>
                    </a:cubicBezTo>
                    <a:cubicBezTo>
                      <a:pt x="883124" y="809572"/>
                      <a:pt x="885177" y="807429"/>
                      <a:pt x="887140" y="805286"/>
                    </a:cubicBezTo>
                    <a:cubicBezTo>
                      <a:pt x="899279" y="792695"/>
                      <a:pt x="911328" y="780104"/>
                      <a:pt x="923377" y="767335"/>
                    </a:cubicBezTo>
                    <a:cubicBezTo>
                      <a:pt x="925341" y="765281"/>
                      <a:pt x="927215" y="763227"/>
                      <a:pt x="929179" y="761173"/>
                    </a:cubicBezTo>
                    <a:cubicBezTo>
                      <a:pt x="1037532" y="645266"/>
                      <a:pt x="1139548" y="523465"/>
                      <a:pt x="1246920" y="406665"/>
                    </a:cubicBezTo>
                    <a:cubicBezTo>
                      <a:pt x="1370001" y="272987"/>
                      <a:pt x="1511378" y="106002"/>
                      <a:pt x="1688456" y="45191"/>
                    </a:cubicBezTo>
                    <a:cubicBezTo>
                      <a:pt x="1692473" y="44387"/>
                      <a:pt x="1696489" y="43316"/>
                      <a:pt x="1699881" y="41619"/>
                    </a:cubicBezTo>
                    <a:cubicBezTo>
                      <a:pt x="1702737" y="40280"/>
                      <a:pt x="1704522" y="38047"/>
                      <a:pt x="1705504" y="35636"/>
                    </a:cubicBezTo>
                    <a:cubicBezTo>
                      <a:pt x="1707825" y="34565"/>
                      <a:pt x="1709967" y="33047"/>
                      <a:pt x="1711573" y="30546"/>
                    </a:cubicBezTo>
                    <a:cubicBezTo>
                      <a:pt x="1711751" y="30278"/>
                      <a:pt x="1711662" y="30100"/>
                      <a:pt x="1711841" y="29832"/>
                    </a:cubicBezTo>
                    <a:cubicBezTo>
                      <a:pt x="1719427" y="28760"/>
                      <a:pt x="1723265" y="23135"/>
                      <a:pt x="1723890" y="16973"/>
                    </a:cubicBezTo>
                    <a:cubicBezTo>
                      <a:pt x="1724336" y="11347"/>
                      <a:pt x="1722016" y="5275"/>
                      <a:pt x="1717107" y="2239"/>
                    </a:cubicBezTo>
                    <a:cubicBezTo>
                      <a:pt x="1714786" y="721"/>
                      <a:pt x="1711751" y="-83"/>
                      <a:pt x="1708271" y="7"/>
                    </a:cubicBezTo>
                    <a:cubicBezTo>
                      <a:pt x="1663465" y="2061"/>
                      <a:pt x="1619553" y="8222"/>
                      <a:pt x="1576800" y="17598"/>
                    </a:cubicBezTo>
                    <a:cubicBezTo>
                      <a:pt x="1561360" y="21081"/>
                      <a:pt x="1546097" y="24831"/>
                      <a:pt x="1530925" y="29207"/>
                    </a:cubicBezTo>
                    <a:cubicBezTo>
                      <a:pt x="1439529" y="54835"/>
                      <a:pt x="1352507" y="95197"/>
                      <a:pt x="1269501" y="143953"/>
                    </a:cubicBezTo>
                    <a:cubicBezTo>
                      <a:pt x="1114290" y="235304"/>
                      <a:pt x="963987" y="346568"/>
                      <a:pt x="826894" y="463279"/>
                    </a:cubicBezTo>
                    <a:cubicBezTo>
                      <a:pt x="720326" y="554005"/>
                      <a:pt x="626699" y="660089"/>
                      <a:pt x="534501" y="766442"/>
                    </a:cubicBezTo>
                    <a:cubicBezTo>
                      <a:pt x="532269" y="768942"/>
                      <a:pt x="530127" y="771442"/>
                      <a:pt x="527985" y="773853"/>
                    </a:cubicBezTo>
                    <a:cubicBezTo>
                      <a:pt x="518524" y="784748"/>
                      <a:pt x="509153" y="795553"/>
                      <a:pt x="499781" y="806447"/>
                    </a:cubicBezTo>
                    <a:lnTo>
                      <a:pt x="499692" y="806447"/>
                    </a:lnTo>
                    <a:cubicBezTo>
                      <a:pt x="497461" y="809215"/>
                      <a:pt x="495050" y="811805"/>
                      <a:pt x="492819" y="814484"/>
                    </a:cubicBezTo>
                    <a:lnTo>
                      <a:pt x="492730" y="814484"/>
                    </a:lnTo>
                    <a:cubicBezTo>
                      <a:pt x="473094" y="837165"/>
                      <a:pt x="453548" y="859668"/>
                      <a:pt x="433734" y="881992"/>
                    </a:cubicBezTo>
                    <a:cubicBezTo>
                      <a:pt x="289857" y="1044512"/>
                      <a:pt x="146784" y="1207658"/>
                      <a:pt x="2997" y="1370267"/>
                    </a:cubicBezTo>
                    <a:cubicBezTo>
                      <a:pt x="1926" y="1371428"/>
                      <a:pt x="1212" y="1372768"/>
                      <a:pt x="677" y="1374107"/>
                    </a:cubicBezTo>
                    <a:lnTo>
                      <a:pt x="677" y="1374196"/>
                    </a:lnTo>
                    <a:cubicBezTo>
                      <a:pt x="-573" y="1377679"/>
                      <a:pt x="-38" y="1381429"/>
                      <a:pt x="1837" y="138464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3" name="Google Shape;1393;p26"/>
              <p:cNvSpPr/>
              <p:nvPr/>
            </p:nvSpPr>
            <p:spPr>
              <a:xfrm>
                <a:off x="3310709" y="-32414"/>
                <a:ext cx="1723963" cy="1382404"/>
              </a:xfrm>
              <a:custGeom>
                <a:avLst/>
                <a:gdLst/>
                <a:ahLst/>
                <a:cxnLst/>
                <a:rect l="l" t="t" r="r" b="b"/>
                <a:pathLst>
                  <a:path w="1723963" h="1382404" extrusionOk="0">
                    <a:moveTo>
                      <a:pt x="677" y="1371957"/>
                    </a:moveTo>
                    <a:lnTo>
                      <a:pt x="677" y="1371957"/>
                    </a:lnTo>
                    <a:cubicBezTo>
                      <a:pt x="142232" y="1295519"/>
                      <a:pt x="264598" y="1197382"/>
                      <a:pt x="380895" y="1084511"/>
                    </a:cubicBezTo>
                    <a:cubicBezTo>
                      <a:pt x="461491" y="1006376"/>
                      <a:pt x="539320" y="925562"/>
                      <a:pt x="618756" y="846356"/>
                    </a:cubicBezTo>
                    <a:cubicBezTo>
                      <a:pt x="577878" y="838587"/>
                      <a:pt x="531377" y="829836"/>
                      <a:pt x="492819" y="812334"/>
                    </a:cubicBezTo>
                    <a:cubicBezTo>
                      <a:pt x="495050" y="809655"/>
                      <a:pt x="497371" y="807065"/>
                      <a:pt x="499692" y="804297"/>
                    </a:cubicBezTo>
                    <a:lnTo>
                      <a:pt x="499781" y="804297"/>
                    </a:lnTo>
                    <a:cubicBezTo>
                      <a:pt x="541284" y="812512"/>
                      <a:pt x="583501" y="828943"/>
                      <a:pt x="623486" y="840819"/>
                    </a:cubicBezTo>
                    <a:cubicBezTo>
                      <a:pt x="623665" y="840819"/>
                      <a:pt x="623843" y="840998"/>
                      <a:pt x="623932" y="841087"/>
                    </a:cubicBezTo>
                    <a:cubicBezTo>
                      <a:pt x="633661" y="831354"/>
                      <a:pt x="643568" y="821710"/>
                      <a:pt x="653297" y="812066"/>
                    </a:cubicBezTo>
                    <a:cubicBezTo>
                      <a:pt x="611615" y="798493"/>
                      <a:pt x="569755" y="785098"/>
                      <a:pt x="527985" y="771704"/>
                    </a:cubicBezTo>
                    <a:cubicBezTo>
                      <a:pt x="530127" y="769203"/>
                      <a:pt x="532269" y="766703"/>
                      <a:pt x="534501" y="764292"/>
                    </a:cubicBezTo>
                    <a:cubicBezTo>
                      <a:pt x="576093" y="776526"/>
                      <a:pt x="617238" y="791706"/>
                      <a:pt x="656421" y="809119"/>
                    </a:cubicBezTo>
                    <a:cubicBezTo>
                      <a:pt x="676146" y="789742"/>
                      <a:pt x="695960" y="770364"/>
                      <a:pt x="716042" y="751344"/>
                    </a:cubicBezTo>
                    <a:cubicBezTo>
                      <a:pt x="835106" y="638205"/>
                      <a:pt x="958989" y="530334"/>
                      <a:pt x="1086086" y="426303"/>
                    </a:cubicBezTo>
                    <a:cubicBezTo>
                      <a:pt x="1214432" y="321290"/>
                      <a:pt x="1345902" y="218956"/>
                      <a:pt x="1482906" y="125462"/>
                    </a:cubicBezTo>
                    <a:cubicBezTo>
                      <a:pt x="1556361" y="75367"/>
                      <a:pt x="1633923" y="29647"/>
                      <a:pt x="1717107" y="0"/>
                    </a:cubicBezTo>
                    <a:cubicBezTo>
                      <a:pt x="1722016" y="3036"/>
                      <a:pt x="1724426" y="9108"/>
                      <a:pt x="1723890" y="14734"/>
                    </a:cubicBezTo>
                    <a:cubicBezTo>
                      <a:pt x="1603398" y="56793"/>
                      <a:pt x="1495312" y="134303"/>
                      <a:pt x="1392225" y="209223"/>
                    </a:cubicBezTo>
                    <a:cubicBezTo>
                      <a:pt x="1210505" y="341561"/>
                      <a:pt x="1035926" y="483453"/>
                      <a:pt x="868397" y="633204"/>
                    </a:cubicBezTo>
                    <a:cubicBezTo>
                      <a:pt x="889282" y="674817"/>
                      <a:pt x="908650" y="717054"/>
                      <a:pt x="929179" y="758845"/>
                    </a:cubicBezTo>
                    <a:cubicBezTo>
                      <a:pt x="927215" y="760899"/>
                      <a:pt x="925341" y="762953"/>
                      <a:pt x="923377" y="765006"/>
                    </a:cubicBezTo>
                    <a:cubicBezTo>
                      <a:pt x="901421" y="723751"/>
                      <a:pt x="881874" y="680710"/>
                      <a:pt x="862328" y="638651"/>
                    </a:cubicBezTo>
                    <a:cubicBezTo>
                      <a:pt x="847601" y="651778"/>
                      <a:pt x="833053" y="665083"/>
                      <a:pt x="818505" y="678388"/>
                    </a:cubicBezTo>
                    <a:cubicBezTo>
                      <a:pt x="841532" y="719554"/>
                      <a:pt x="866077" y="760542"/>
                      <a:pt x="887140" y="802958"/>
                    </a:cubicBezTo>
                    <a:cubicBezTo>
                      <a:pt x="885177" y="805101"/>
                      <a:pt x="883124" y="807244"/>
                      <a:pt x="881071" y="809298"/>
                    </a:cubicBezTo>
                    <a:cubicBezTo>
                      <a:pt x="856437" y="768400"/>
                      <a:pt x="835106" y="725359"/>
                      <a:pt x="812882" y="683478"/>
                    </a:cubicBezTo>
                    <a:cubicBezTo>
                      <a:pt x="748173" y="742504"/>
                      <a:pt x="684446" y="802690"/>
                      <a:pt x="622147" y="864215"/>
                    </a:cubicBezTo>
                    <a:cubicBezTo>
                      <a:pt x="537535" y="947529"/>
                      <a:pt x="453369" y="1038433"/>
                      <a:pt x="363759" y="1123444"/>
                    </a:cubicBezTo>
                    <a:cubicBezTo>
                      <a:pt x="376433" y="1147197"/>
                      <a:pt x="389642" y="1170682"/>
                      <a:pt x="402316" y="1194524"/>
                    </a:cubicBezTo>
                    <a:cubicBezTo>
                      <a:pt x="399728" y="1196221"/>
                      <a:pt x="397140" y="1197828"/>
                      <a:pt x="394462" y="1199436"/>
                    </a:cubicBezTo>
                    <a:cubicBezTo>
                      <a:pt x="382770" y="1175326"/>
                      <a:pt x="371792" y="1150948"/>
                      <a:pt x="360189" y="1126837"/>
                    </a:cubicBezTo>
                    <a:cubicBezTo>
                      <a:pt x="349746" y="1136660"/>
                      <a:pt x="339214" y="1146393"/>
                      <a:pt x="328593" y="1156127"/>
                    </a:cubicBezTo>
                    <a:cubicBezTo>
                      <a:pt x="342427" y="1175236"/>
                      <a:pt x="355637" y="1195060"/>
                      <a:pt x="368489" y="1215063"/>
                    </a:cubicBezTo>
                    <a:cubicBezTo>
                      <a:pt x="365365" y="1216938"/>
                      <a:pt x="362331" y="1218724"/>
                      <a:pt x="359207" y="1220510"/>
                    </a:cubicBezTo>
                    <a:cubicBezTo>
                      <a:pt x="345551" y="1201757"/>
                      <a:pt x="332877" y="1182201"/>
                      <a:pt x="322078" y="1162110"/>
                    </a:cubicBezTo>
                    <a:cubicBezTo>
                      <a:pt x="224524" y="1250514"/>
                      <a:pt x="120187" y="1329452"/>
                      <a:pt x="1837" y="1382405"/>
                    </a:cubicBezTo>
                    <a:cubicBezTo>
                      <a:pt x="-38" y="1379280"/>
                      <a:pt x="-573" y="1375529"/>
                      <a:pt x="677" y="13719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4" name="Google Shape;1394;p26"/>
              <p:cNvSpPr/>
              <p:nvPr/>
            </p:nvSpPr>
            <p:spPr>
              <a:xfrm>
                <a:off x="3839092" y="986723"/>
                <a:ext cx="55507" cy="44005"/>
              </a:xfrm>
              <a:custGeom>
                <a:avLst/>
                <a:gdLst/>
                <a:ahLst/>
                <a:cxnLst/>
                <a:rect l="l" t="t" r="r" b="b"/>
                <a:pathLst>
                  <a:path w="55507" h="44005" extrusionOk="0">
                    <a:moveTo>
                      <a:pt x="317" y="28046"/>
                    </a:moveTo>
                    <a:cubicBezTo>
                      <a:pt x="941" y="31708"/>
                      <a:pt x="3440" y="36083"/>
                      <a:pt x="7725" y="36440"/>
                    </a:cubicBezTo>
                    <a:cubicBezTo>
                      <a:pt x="8796" y="36530"/>
                      <a:pt x="9867" y="36530"/>
                      <a:pt x="10938" y="36530"/>
                    </a:cubicBezTo>
                    <a:cubicBezTo>
                      <a:pt x="12901" y="39119"/>
                      <a:pt x="15668" y="41084"/>
                      <a:pt x="19060" y="42066"/>
                    </a:cubicBezTo>
                    <a:cubicBezTo>
                      <a:pt x="21023" y="42602"/>
                      <a:pt x="23076" y="42780"/>
                      <a:pt x="25129" y="42691"/>
                    </a:cubicBezTo>
                    <a:cubicBezTo>
                      <a:pt x="41730" y="49210"/>
                      <a:pt x="57528" y="30190"/>
                      <a:pt x="55296" y="14205"/>
                    </a:cubicBezTo>
                    <a:cubicBezTo>
                      <a:pt x="54761" y="10187"/>
                      <a:pt x="52351" y="7865"/>
                      <a:pt x="48692" y="6704"/>
                    </a:cubicBezTo>
                    <a:cubicBezTo>
                      <a:pt x="45032" y="5544"/>
                      <a:pt x="41105" y="5008"/>
                      <a:pt x="37178" y="5276"/>
                    </a:cubicBezTo>
                    <a:cubicBezTo>
                      <a:pt x="34768" y="3222"/>
                      <a:pt x="31912" y="1615"/>
                      <a:pt x="28610" y="722"/>
                    </a:cubicBezTo>
                    <a:cubicBezTo>
                      <a:pt x="12366" y="-3565"/>
                      <a:pt x="-2361" y="11973"/>
                      <a:pt x="317" y="280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5" name="Google Shape;1395;p26"/>
              <p:cNvSpPr/>
              <p:nvPr/>
            </p:nvSpPr>
            <p:spPr>
              <a:xfrm>
                <a:off x="3783439" y="1014613"/>
                <a:ext cx="25680" cy="24985"/>
              </a:xfrm>
              <a:custGeom>
                <a:avLst/>
                <a:gdLst/>
                <a:ahLst/>
                <a:cxnLst/>
                <a:rect l="l" t="t" r="r" b="b"/>
                <a:pathLst>
                  <a:path w="25680" h="24985" extrusionOk="0">
                    <a:moveTo>
                      <a:pt x="543" y="18373"/>
                    </a:moveTo>
                    <a:cubicBezTo>
                      <a:pt x="2418" y="23909"/>
                      <a:pt x="8040" y="25874"/>
                      <a:pt x="13307" y="24624"/>
                    </a:cubicBezTo>
                    <a:cubicBezTo>
                      <a:pt x="16341" y="23909"/>
                      <a:pt x="18662" y="22123"/>
                      <a:pt x="21161" y="20427"/>
                    </a:cubicBezTo>
                    <a:cubicBezTo>
                      <a:pt x="26873" y="16408"/>
                      <a:pt x="26605" y="9800"/>
                      <a:pt x="23481" y="5335"/>
                    </a:cubicBezTo>
                    <a:cubicBezTo>
                      <a:pt x="23124" y="2299"/>
                      <a:pt x="20893" y="-469"/>
                      <a:pt x="17234" y="67"/>
                    </a:cubicBezTo>
                    <a:cubicBezTo>
                      <a:pt x="16252" y="246"/>
                      <a:pt x="15270" y="513"/>
                      <a:pt x="14378" y="781"/>
                    </a:cubicBezTo>
                    <a:cubicBezTo>
                      <a:pt x="12771" y="960"/>
                      <a:pt x="11075" y="1496"/>
                      <a:pt x="9380" y="2656"/>
                    </a:cubicBezTo>
                    <a:cubicBezTo>
                      <a:pt x="6969" y="4353"/>
                      <a:pt x="4292" y="5961"/>
                      <a:pt x="2596" y="8461"/>
                    </a:cubicBezTo>
                    <a:cubicBezTo>
                      <a:pt x="2775" y="8461"/>
                      <a:pt x="2864" y="8461"/>
                      <a:pt x="3042" y="8461"/>
                    </a:cubicBezTo>
                    <a:cubicBezTo>
                      <a:pt x="454" y="11050"/>
                      <a:pt x="-796" y="14533"/>
                      <a:pt x="543" y="183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_COLUMN_TEXT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p30"/>
          <p:cNvSpPr txBox="1">
            <a:spLocks noGrp="1"/>
          </p:cNvSpPr>
          <p:nvPr>
            <p:ph type="title"/>
          </p:nvPr>
        </p:nvSpPr>
        <p:spPr>
          <a:xfrm>
            <a:off x="713225" y="1186700"/>
            <a:ext cx="39909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Overpass ExtraBold"/>
              <a:buNone/>
              <a:defRPr sz="3000"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2" name="Google Shape;1662;p30"/>
          <p:cNvSpPr txBox="1">
            <a:spLocks noGrp="1"/>
          </p:cNvSpPr>
          <p:nvPr>
            <p:ph type="subTitle" idx="1"/>
          </p:nvPr>
        </p:nvSpPr>
        <p:spPr>
          <a:xfrm>
            <a:off x="713225" y="2241475"/>
            <a:ext cx="3990900" cy="19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3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Overpass ExtraBold"/>
              <a:buNone/>
              <a:defRPr sz="3000"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2" name="Google Shape;1772;p33"/>
          <p:cNvSpPr/>
          <p:nvPr/>
        </p:nvSpPr>
        <p:spPr>
          <a:xfrm>
            <a:off x="1221363" y="1424200"/>
            <a:ext cx="6971370" cy="2794349"/>
          </a:xfrm>
          <a:custGeom>
            <a:avLst/>
            <a:gdLst/>
            <a:ahLst/>
            <a:cxnLst/>
            <a:rect l="l" t="t" r="r" b="b"/>
            <a:pathLst>
              <a:path w="2957103" h="2822575" extrusionOk="0">
                <a:moveTo>
                  <a:pt x="35005" y="1676393"/>
                </a:moveTo>
                <a:cubicBezTo>
                  <a:pt x="12621" y="1561690"/>
                  <a:pt x="905" y="1446701"/>
                  <a:pt x="48" y="1335701"/>
                </a:cubicBezTo>
                <a:cubicBezTo>
                  <a:pt x="-3190" y="928921"/>
                  <a:pt x="157115" y="513690"/>
                  <a:pt x="467440" y="249530"/>
                </a:cubicBezTo>
                <a:cubicBezTo>
                  <a:pt x="688039" y="61808"/>
                  <a:pt x="1006460" y="-18618"/>
                  <a:pt x="1295067" y="3601"/>
                </a:cubicBezTo>
                <a:cubicBezTo>
                  <a:pt x="1448515" y="15471"/>
                  <a:pt x="1598057" y="57535"/>
                  <a:pt x="1743123" y="108620"/>
                </a:cubicBezTo>
                <a:cubicBezTo>
                  <a:pt x="2148698" y="251429"/>
                  <a:pt x="2542842" y="480457"/>
                  <a:pt x="2773728" y="842229"/>
                </a:cubicBezTo>
                <a:cubicBezTo>
                  <a:pt x="2797922" y="880115"/>
                  <a:pt x="2820115" y="919331"/>
                  <a:pt x="2840117" y="959591"/>
                </a:cubicBezTo>
                <a:cubicBezTo>
                  <a:pt x="2980040" y="1239893"/>
                  <a:pt x="2985374" y="1517062"/>
                  <a:pt x="2904030" y="1819868"/>
                </a:cubicBezTo>
                <a:cubicBezTo>
                  <a:pt x="2839070" y="2061903"/>
                  <a:pt x="2683622" y="2302040"/>
                  <a:pt x="2485978" y="2456529"/>
                </a:cubicBezTo>
                <a:cubicBezTo>
                  <a:pt x="2173749" y="2700559"/>
                  <a:pt x="1769984" y="2806907"/>
                  <a:pt x="1378411" y="2819346"/>
                </a:cubicBezTo>
                <a:cubicBezTo>
                  <a:pt x="1128761" y="2827322"/>
                  <a:pt x="850726" y="2832070"/>
                  <a:pt x="638604" y="2685841"/>
                </a:cubicBezTo>
                <a:cubicBezTo>
                  <a:pt x="315421" y="2463366"/>
                  <a:pt x="112062" y="2071209"/>
                  <a:pt x="35005" y="167639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3" name="Google Shape;1773;p33"/>
          <p:cNvSpPr/>
          <p:nvPr/>
        </p:nvSpPr>
        <p:spPr>
          <a:xfrm rot="-5626027">
            <a:off x="-2839300" y="1418484"/>
            <a:ext cx="7615805" cy="7719458"/>
          </a:xfrm>
          <a:custGeom>
            <a:avLst/>
            <a:gdLst/>
            <a:ahLst/>
            <a:cxnLst/>
            <a:rect l="l" t="t" r="r" b="b"/>
            <a:pathLst>
              <a:path w="12509217" h="13454936" extrusionOk="0">
                <a:moveTo>
                  <a:pt x="11467963" y="1803721"/>
                </a:moveTo>
                <a:cubicBezTo>
                  <a:pt x="11188601" y="2562476"/>
                  <a:pt x="11066948" y="3377042"/>
                  <a:pt x="10730910" y="4112491"/>
                </a:cubicBezTo>
                <a:cubicBezTo>
                  <a:pt x="10418344" y="4796416"/>
                  <a:pt x="9922007" y="5395330"/>
                  <a:pt x="9308123" y="5829402"/>
                </a:cubicBezTo>
                <a:cubicBezTo>
                  <a:pt x="8618195" y="6317142"/>
                  <a:pt x="7753955" y="6630485"/>
                  <a:pt x="7309296" y="7349057"/>
                </a:cubicBezTo>
                <a:cubicBezTo>
                  <a:pt x="6799927" y="8172106"/>
                  <a:pt x="6991107" y="9309926"/>
                  <a:pt x="6413550" y="10086720"/>
                </a:cubicBezTo>
                <a:cubicBezTo>
                  <a:pt x="5810554" y="10897803"/>
                  <a:pt x="4631697" y="10988886"/>
                  <a:pt x="3810923" y="11578514"/>
                </a:cubicBezTo>
                <a:cubicBezTo>
                  <a:pt x="3239435" y="11989011"/>
                  <a:pt x="2862340" y="12628734"/>
                  <a:pt x="2284781" y="13030749"/>
                </a:cubicBezTo>
                <a:cubicBezTo>
                  <a:pt x="1694370" y="13441693"/>
                  <a:pt x="912780" y="13564208"/>
                  <a:pt x="224994" y="13353646"/>
                </a:cubicBezTo>
                <a:cubicBezTo>
                  <a:pt x="163766" y="13334894"/>
                  <a:pt x="100664" y="13312034"/>
                  <a:pt x="57287" y="13264885"/>
                </a:cubicBezTo>
                <a:cubicBezTo>
                  <a:pt x="-34823" y="13164694"/>
                  <a:pt x="-371" y="13004674"/>
                  <a:pt x="52824" y="12879390"/>
                </a:cubicBezTo>
                <a:cubicBezTo>
                  <a:pt x="279528" y="12345485"/>
                  <a:pt x="736237" y="11929718"/>
                  <a:pt x="935182" y="11384829"/>
                </a:cubicBezTo>
                <a:cubicBezTo>
                  <a:pt x="1230432" y="10576067"/>
                  <a:pt x="900820" y="9670597"/>
                  <a:pt x="1031308" y="8819508"/>
                </a:cubicBezTo>
                <a:cubicBezTo>
                  <a:pt x="1152246" y="8030838"/>
                  <a:pt x="1652511" y="7362630"/>
                  <a:pt x="2099045" y="6701565"/>
                </a:cubicBezTo>
                <a:cubicBezTo>
                  <a:pt x="2545580" y="6040500"/>
                  <a:pt x="2967926" y="5291568"/>
                  <a:pt x="2898844" y="4496647"/>
                </a:cubicBezTo>
                <a:cubicBezTo>
                  <a:pt x="2843864" y="3863175"/>
                  <a:pt x="2481853" y="3211665"/>
                  <a:pt x="2732029" y="2627127"/>
                </a:cubicBezTo>
                <a:cubicBezTo>
                  <a:pt x="2817980" y="2426388"/>
                  <a:pt x="2968194" y="2261724"/>
                  <a:pt x="3101895" y="2089203"/>
                </a:cubicBezTo>
                <a:cubicBezTo>
                  <a:pt x="3423475" y="1674240"/>
                  <a:pt x="3660086" y="1193823"/>
                  <a:pt x="3793073" y="685902"/>
                </a:cubicBezTo>
                <a:cubicBezTo>
                  <a:pt x="3837342" y="516863"/>
                  <a:pt x="3875454" y="335055"/>
                  <a:pt x="3997998" y="210575"/>
                </a:cubicBezTo>
                <a:cubicBezTo>
                  <a:pt x="4162403" y="43501"/>
                  <a:pt x="4423469" y="32071"/>
                  <a:pt x="4657848" y="31267"/>
                </a:cubicBezTo>
                <a:cubicBezTo>
                  <a:pt x="6097414" y="31267"/>
                  <a:pt x="7537070" y="21444"/>
                  <a:pt x="8976725" y="16533"/>
                </a:cubicBezTo>
                <a:cubicBezTo>
                  <a:pt x="9705389" y="14033"/>
                  <a:pt x="10434142" y="11532"/>
                  <a:pt x="11162806" y="9032"/>
                </a:cubicBezTo>
                <a:cubicBezTo>
                  <a:pt x="11535439" y="7782"/>
                  <a:pt x="11911195" y="-7845"/>
                  <a:pt x="12283560" y="5103"/>
                </a:cubicBezTo>
                <a:cubicBezTo>
                  <a:pt x="12513744" y="13140"/>
                  <a:pt x="12559442" y="44215"/>
                  <a:pt x="12458674" y="277190"/>
                </a:cubicBezTo>
                <a:cubicBezTo>
                  <a:pt x="12353624" y="519989"/>
                  <a:pt x="12100590" y="664382"/>
                  <a:pt x="11947164" y="879230"/>
                </a:cubicBezTo>
                <a:cubicBezTo>
                  <a:pt x="11744827" y="1162748"/>
                  <a:pt x="11588277" y="1477073"/>
                  <a:pt x="11467963" y="18037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74" name="Google Shape;1774;p33"/>
          <p:cNvGrpSpPr/>
          <p:nvPr/>
        </p:nvGrpSpPr>
        <p:grpSpPr>
          <a:xfrm>
            <a:off x="8456648" y="3681552"/>
            <a:ext cx="661115" cy="1534905"/>
            <a:chOff x="5801585" y="5081052"/>
            <a:chExt cx="921286" cy="2138942"/>
          </a:xfrm>
        </p:grpSpPr>
        <p:grpSp>
          <p:nvGrpSpPr>
            <p:cNvPr id="1775" name="Google Shape;1775;p33"/>
            <p:cNvGrpSpPr/>
            <p:nvPr/>
          </p:nvGrpSpPr>
          <p:grpSpPr>
            <a:xfrm>
              <a:off x="5928577" y="5441199"/>
              <a:ext cx="794294" cy="1642301"/>
              <a:chOff x="5928577" y="5441199"/>
              <a:chExt cx="794294" cy="1642301"/>
            </a:xfrm>
          </p:grpSpPr>
          <p:sp>
            <p:nvSpPr>
              <p:cNvPr id="1776" name="Google Shape;1776;p33"/>
              <p:cNvSpPr/>
              <p:nvPr/>
            </p:nvSpPr>
            <p:spPr>
              <a:xfrm>
                <a:off x="6211953" y="5441199"/>
                <a:ext cx="384671" cy="468269"/>
              </a:xfrm>
              <a:custGeom>
                <a:avLst/>
                <a:gdLst/>
                <a:ahLst/>
                <a:cxnLst/>
                <a:rect l="l" t="t" r="r" b="b"/>
                <a:pathLst>
                  <a:path w="384671" h="468269" extrusionOk="0">
                    <a:moveTo>
                      <a:pt x="375296" y="12518"/>
                    </a:moveTo>
                    <a:cubicBezTo>
                      <a:pt x="373512" y="9749"/>
                      <a:pt x="371102" y="7517"/>
                      <a:pt x="368335" y="5553"/>
                    </a:cubicBezTo>
                    <a:cubicBezTo>
                      <a:pt x="367889" y="5374"/>
                      <a:pt x="367621" y="5017"/>
                      <a:pt x="367174" y="4928"/>
                    </a:cubicBezTo>
                    <a:cubicBezTo>
                      <a:pt x="335847" y="-15164"/>
                      <a:pt x="301037" y="31270"/>
                      <a:pt x="287114" y="52969"/>
                    </a:cubicBezTo>
                    <a:cubicBezTo>
                      <a:pt x="256500" y="101011"/>
                      <a:pt x="249360" y="161108"/>
                      <a:pt x="243648" y="218436"/>
                    </a:cubicBezTo>
                    <a:cubicBezTo>
                      <a:pt x="242309" y="222186"/>
                      <a:pt x="240881" y="225848"/>
                      <a:pt x="239721" y="229598"/>
                    </a:cubicBezTo>
                    <a:cubicBezTo>
                      <a:pt x="238114" y="234152"/>
                      <a:pt x="239185" y="238260"/>
                      <a:pt x="241238" y="241385"/>
                    </a:cubicBezTo>
                    <a:cubicBezTo>
                      <a:pt x="241149" y="243439"/>
                      <a:pt x="240792" y="245583"/>
                      <a:pt x="240703" y="247458"/>
                    </a:cubicBezTo>
                    <a:cubicBezTo>
                      <a:pt x="228118" y="232188"/>
                      <a:pt x="214640" y="217008"/>
                      <a:pt x="200360" y="202809"/>
                    </a:cubicBezTo>
                    <a:cubicBezTo>
                      <a:pt x="198664" y="200487"/>
                      <a:pt x="197058" y="198344"/>
                      <a:pt x="195273" y="196201"/>
                    </a:cubicBezTo>
                    <a:cubicBezTo>
                      <a:pt x="191524" y="191201"/>
                      <a:pt x="187597" y="186379"/>
                      <a:pt x="183670" y="181735"/>
                    </a:cubicBezTo>
                    <a:cubicBezTo>
                      <a:pt x="168765" y="163608"/>
                      <a:pt x="152699" y="146820"/>
                      <a:pt x="135383" y="132443"/>
                    </a:cubicBezTo>
                    <a:cubicBezTo>
                      <a:pt x="131010" y="128693"/>
                      <a:pt x="126458" y="125032"/>
                      <a:pt x="121639" y="121639"/>
                    </a:cubicBezTo>
                    <a:cubicBezTo>
                      <a:pt x="116016" y="117352"/>
                      <a:pt x="110125" y="113512"/>
                      <a:pt x="104145" y="109851"/>
                    </a:cubicBezTo>
                    <a:cubicBezTo>
                      <a:pt x="82367" y="96635"/>
                      <a:pt x="42560" y="77615"/>
                      <a:pt x="18819" y="87348"/>
                    </a:cubicBezTo>
                    <a:cubicBezTo>
                      <a:pt x="13642" y="89491"/>
                      <a:pt x="9180" y="93153"/>
                      <a:pt x="5699" y="98510"/>
                    </a:cubicBezTo>
                    <a:cubicBezTo>
                      <a:pt x="3199" y="102797"/>
                      <a:pt x="1325" y="108065"/>
                      <a:pt x="254" y="114584"/>
                    </a:cubicBezTo>
                    <a:cubicBezTo>
                      <a:pt x="-2959" y="135122"/>
                      <a:pt x="24620" y="178788"/>
                      <a:pt x="63803" y="228527"/>
                    </a:cubicBezTo>
                    <a:cubicBezTo>
                      <a:pt x="66748" y="232277"/>
                      <a:pt x="69693" y="236206"/>
                      <a:pt x="72639" y="239957"/>
                    </a:cubicBezTo>
                    <a:cubicBezTo>
                      <a:pt x="82814" y="252458"/>
                      <a:pt x="93345" y="265228"/>
                      <a:pt x="104413" y="277997"/>
                    </a:cubicBezTo>
                    <a:cubicBezTo>
                      <a:pt x="106287" y="280141"/>
                      <a:pt x="108251" y="282462"/>
                      <a:pt x="110125" y="284516"/>
                    </a:cubicBezTo>
                    <a:cubicBezTo>
                      <a:pt x="182688" y="368723"/>
                      <a:pt x="267389" y="453019"/>
                      <a:pt x="282830" y="465967"/>
                    </a:cubicBezTo>
                    <a:cubicBezTo>
                      <a:pt x="292470" y="474093"/>
                      <a:pt x="304608" y="458734"/>
                      <a:pt x="294968" y="450519"/>
                    </a:cubicBezTo>
                    <a:cubicBezTo>
                      <a:pt x="277029" y="435606"/>
                      <a:pt x="264890" y="415068"/>
                      <a:pt x="253198" y="393905"/>
                    </a:cubicBezTo>
                    <a:cubicBezTo>
                      <a:pt x="260695" y="396852"/>
                      <a:pt x="270602" y="390511"/>
                      <a:pt x="266318" y="381492"/>
                    </a:cubicBezTo>
                    <a:cubicBezTo>
                      <a:pt x="265694" y="380331"/>
                      <a:pt x="265247" y="379081"/>
                      <a:pt x="264623" y="377742"/>
                    </a:cubicBezTo>
                    <a:cubicBezTo>
                      <a:pt x="264801" y="376224"/>
                      <a:pt x="265069" y="374616"/>
                      <a:pt x="265069" y="373188"/>
                    </a:cubicBezTo>
                    <a:cubicBezTo>
                      <a:pt x="265961" y="372206"/>
                      <a:pt x="266943" y="371223"/>
                      <a:pt x="267568" y="370063"/>
                    </a:cubicBezTo>
                    <a:cubicBezTo>
                      <a:pt x="267925" y="369794"/>
                      <a:pt x="268104" y="369348"/>
                      <a:pt x="268371" y="368902"/>
                    </a:cubicBezTo>
                    <a:cubicBezTo>
                      <a:pt x="269442" y="367026"/>
                      <a:pt x="269888" y="364704"/>
                      <a:pt x="269799" y="362115"/>
                    </a:cubicBezTo>
                    <a:cubicBezTo>
                      <a:pt x="269799" y="359883"/>
                      <a:pt x="269442" y="357918"/>
                      <a:pt x="269263" y="355864"/>
                    </a:cubicBezTo>
                    <a:lnTo>
                      <a:pt x="269531" y="356043"/>
                    </a:lnTo>
                    <a:cubicBezTo>
                      <a:pt x="272120" y="358007"/>
                      <a:pt x="275601" y="358989"/>
                      <a:pt x="279260" y="358811"/>
                    </a:cubicBezTo>
                    <a:cubicBezTo>
                      <a:pt x="277921" y="361311"/>
                      <a:pt x="276850" y="363722"/>
                      <a:pt x="275690" y="366134"/>
                    </a:cubicBezTo>
                    <a:cubicBezTo>
                      <a:pt x="269978" y="377563"/>
                      <a:pt x="288096" y="385332"/>
                      <a:pt x="293630" y="373991"/>
                    </a:cubicBezTo>
                    <a:cubicBezTo>
                      <a:pt x="295593" y="369794"/>
                      <a:pt x="297468" y="365776"/>
                      <a:pt x="299431" y="361758"/>
                    </a:cubicBezTo>
                    <a:cubicBezTo>
                      <a:pt x="299431" y="361579"/>
                      <a:pt x="299431" y="361579"/>
                      <a:pt x="299431" y="361579"/>
                    </a:cubicBezTo>
                    <a:cubicBezTo>
                      <a:pt x="335222" y="286927"/>
                      <a:pt x="361105" y="208792"/>
                      <a:pt x="374136" y="126907"/>
                    </a:cubicBezTo>
                    <a:cubicBezTo>
                      <a:pt x="374315" y="125389"/>
                      <a:pt x="374761" y="123782"/>
                      <a:pt x="375029" y="121906"/>
                    </a:cubicBezTo>
                    <a:cubicBezTo>
                      <a:pt x="375208" y="121460"/>
                      <a:pt x="375475" y="121013"/>
                      <a:pt x="375386" y="120567"/>
                    </a:cubicBezTo>
                    <a:cubicBezTo>
                      <a:pt x="380473" y="93689"/>
                      <a:pt x="393504" y="37610"/>
                      <a:pt x="375296" y="1251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7" name="Google Shape;1777;p33"/>
              <p:cNvSpPr/>
              <p:nvPr/>
            </p:nvSpPr>
            <p:spPr>
              <a:xfrm>
                <a:off x="6238418" y="5858021"/>
                <a:ext cx="484453" cy="384445"/>
              </a:xfrm>
              <a:custGeom>
                <a:avLst/>
                <a:gdLst/>
                <a:ahLst/>
                <a:cxnLst/>
                <a:rect l="l" t="t" r="r" b="b"/>
                <a:pathLst>
                  <a:path w="484453" h="384445" extrusionOk="0">
                    <a:moveTo>
                      <a:pt x="469323" y="69951"/>
                    </a:moveTo>
                    <a:cubicBezTo>
                      <a:pt x="467270" y="67719"/>
                      <a:pt x="464860" y="65844"/>
                      <a:pt x="462362" y="64237"/>
                    </a:cubicBezTo>
                    <a:cubicBezTo>
                      <a:pt x="462362" y="64237"/>
                      <a:pt x="462362" y="64237"/>
                      <a:pt x="462362" y="64058"/>
                    </a:cubicBezTo>
                    <a:cubicBezTo>
                      <a:pt x="457274" y="60486"/>
                      <a:pt x="451384" y="57807"/>
                      <a:pt x="445136" y="55753"/>
                    </a:cubicBezTo>
                    <a:cubicBezTo>
                      <a:pt x="419163" y="47716"/>
                      <a:pt x="386139" y="52717"/>
                      <a:pt x="366236" y="66647"/>
                    </a:cubicBezTo>
                    <a:cubicBezTo>
                      <a:pt x="363558" y="68523"/>
                      <a:pt x="361148" y="70398"/>
                      <a:pt x="358560" y="72541"/>
                    </a:cubicBezTo>
                    <a:cubicBezTo>
                      <a:pt x="355168" y="75399"/>
                      <a:pt x="351687" y="78434"/>
                      <a:pt x="348385" y="81738"/>
                    </a:cubicBezTo>
                    <a:cubicBezTo>
                      <a:pt x="335890" y="94151"/>
                      <a:pt x="324198" y="109599"/>
                      <a:pt x="313130" y="126655"/>
                    </a:cubicBezTo>
                    <a:cubicBezTo>
                      <a:pt x="310899" y="129959"/>
                      <a:pt x="308667" y="133530"/>
                      <a:pt x="306615" y="137013"/>
                    </a:cubicBezTo>
                    <a:cubicBezTo>
                      <a:pt x="282516" y="176661"/>
                      <a:pt x="262256" y="222203"/>
                      <a:pt x="245298" y="256046"/>
                    </a:cubicBezTo>
                    <a:cubicBezTo>
                      <a:pt x="229053" y="194253"/>
                      <a:pt x="208257" y="132816"/>
                      <a:pt x="169700" y="81649"/>
                    </a:cubicBezTo>
                    <a:cubicBezTo>
                      <a:pt x="168807" y="80131"/>
                      <a:pt x="167558" y="78613"/>
                      <a:pt x="166487" y="77274"/>
                    </a:cubicBezTo>
                    <a:cubicBezTo>
                      <a:pt x="164880" y="75309"/>
                      <a:pt x="163274" y="73166"/>
                      <a:pt x="161399" y="70844"/>
                    </a:cubicBezTo>
                    <a:cubicBezTo>
                      <a:pt x="131589" y="34768"/>
                      <a:pt x="69826" y="-21399"/>
                      <a:pt x="22343" y="8426"/>
                    </a:cubicBezTo>
                    <a:cubicBezTo>
                      <a:pt x="17345" y="11551"/>
                      <a:pt x="13328" y="15123"/>
                      <a:pt x="10204" y="19141"/>
                    </a:cubicBezTo>
                    <a:cubicBezTo>
                      <a:pt x="7170" y="22981"/>
                      <a:pt x="4760" y="27268"/>
                      <a:pt x="3332" y="32000"/>
                    </a:cubicBezTo>
                    <a:cubicBezTo>
                      <a:pt x="-8628" y="65219"/>
                      <a:pt x="14131" y="113617"/>
                      <a:pt x="31714" y="139871"/>
                    </a:cubicBezTo>
                    <a:cubicBezTo>
                      <a:pt x="31804" y="140228"/>
                      <a:pt x="32071" y="140585"/>
                      <a:pt x="32250" y="140764"/>
                    </a:cubicBezTo>
                    <a:cubicBezTo>
                      <a:pt x="32607" y="141300"/>
                      <a:pt x="32875" y="141836"/>
                      <a:pt x="33321" y="142371"/>
                    </a:cubicBezTo>
                    <a:cubicBezTo>
                      <a:pt x="46620" y="161570"/>
                      <a:pt x="61793" y="177911"/>
                      <a:pt x="77591" y="193092"/>
                    </a:cubicBezTo>
                    <a:lnTo>
                      <a:pt x="77769" y="193092"/>
                    </a:lnTo>
                    <a:cubicBezTo>
                      <a:pt x="81161" y="196217"/>
                      <a:pt x="84195" y="199343"/>
                      <a:pt x="87587" y="202379"/>
                    </a:cubicBezTo>
                    <a:cubicBezTo>
                      <a:pt x="144173" y="253903"/>
                      <a:pt x="207365" y="293551"/>
                      <a:pt x="231731" y="378294"/>
                    </a:cubicBezTo>
                    <a:cubicBezTo>
                      <a:pt x="234944" y="389187"/>
                      <a:pt x="249760" y="384187"/>
                      <a:pt x="250206" y="374364"/>
                    </a:cubicBezTo>
                    <a:cubicBezTo>
                      <a:pt x="311613" y="310606"/>
                      <a:pt x="383640" y="258904"/>
                      <a:pt x="445403" y="196575"/>
                    </a:cubicBezTo>
                    <a:cubicBezTo>
                      <a:pt x="445939" y="196038"/>
                      <a:pt x="446296" y="195592"/>
                      <a:pt x="446921" y="195056"/>
                    </a:cubicBezTo>
                    <a:cubicBezTo>
                      <a:pt x="449688" y="192110"/>
                      <a:pt x="452543" y="188895"/>
                      <a:pt x="455221" y="185234"/>
                    </a:cubicBezTo>
                    <a:cubicBezTo>
                      <a:pt x="479141" y="154337"/>
                      <a:pt x="499491" y="100223"/>
                      <a:pt x="469323" y="6995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8" name="Google Shape;1778;p33"/>
              <p:cNvSpPr/>
              <p:nvPr/>
            </p:nvSpPr>
            <p:spPr>
              <a:xfrm>
                <a:off x="6211374" y="6163473"/>
                <a:ext cx="425373" cy="392524"/>
              </a:xfrm>
              <a:custGeom>
                <a:avLst/>
                <a:gdLst/>
                <a:ahLst/>
                <a:cxnLst/>
                <a:rect l="l" t="t" r="r" b="b"/>
                <a:pathLst>
                  <a:path w="425373" h="392524" extrusionOk="0">
                    <a:moveTo>
                      <a:pt x="424519" y="222860"/>
                    </a:moveTo>
                    <a:cubicBezTo>
                      <a:pt x="426483" y="208573"/>
                      <a:pt x="425233" y="194732"/>
                      <a:pt x="418985" y="182766"/>
                    </a:cubicBezTo>
                    <a:cubicBezTo>
                      <a:pt x="403366" y="152852"/>
                      <a:pt x="369717" y="146333"/>
                      <a:pt x="337140" y="151066"/>
                    </a:cubicBezTo>
                    <a:cubicBezTo>
                      <a:pt x="335355" y="151333"/>
                      <a:pt x="333570" y="151512"/>
                      <a:pt x="331785" y="151869"/>
                    </a:cubicBezTo>
                    <a:cubicBezTo>
                      <a:pt x="314381" y="154995"/>
                      <a:pt x="297512" y="161067"/>
                      <a:pt x="284659" y="168121"/>
                    </a:cubicBezTo>
                    <a:cubicBezTo>
                      <a:pt x="240211" y="192499"/>
                      <a:pt x="198440" y="237684"/>
                      <a:pt x="179162" y="286975"/>
                    </a:cubicBezTo>
                    <a:cubicBezTo>
                      <a:pt x="191657" y="208930"/>
                      <a:pt x="183268" y="133831"/>
                      <a:pt x="143907" y="65787"/>
                    </a:cubicBezTo>
                    <a:cubicBezTo>
                      <a:pt x="140961" y="60787"/>
                      <a:pt x="137570" y="55518"/>
                      <a:pt x="133732" y="50249"/>
                    </a:cubicBezTo>
                    <a:cubicBezTo>
                      <a:pt x="131858" y="47570"/>
                      <a:pt x="129894" y="45070"/>
                      <a:pt x="127662" y="42391"/>
                    </a:cubicBezTo>
                    <a:cubicBezTo>
                      <a:pt x="104814" y="14441"/>
                      <a:pt x="70095" y="-9937"/>
                      <a:pt x="35196" y="4083"/>
                    </a:cubicBezTo>
                    <a:cubicBezTo>
                      <a:pt x="23415" y="8816"/>
                      <a:pt x="15204" y="15424"/>
                      <a:pt x="9849" y="23549"/>
                    </a:cubicBezTo>
                    <a:cubicBezTo>
                      <a:pt x="7706" y="26228"/>
                      <a:pt x="6189" y="29086"/>
                      <a:pt x="5207" y="32122"/>
                    </a:cubicBezTo>
                    <a:cubicBezTo>
                      <a:pt x="-6128" y="57661"/>
                      <a:pt x="2887" y="92219"/>
                      <a:pt x="14668" y="118918"/>
                    </a:cubicBezTo>
                    <a:cubicBezTo>
                      <a:pt x="15739" y="121419"/>
                      <a:pt x="16989" y="123830"/>
                      <a:pt x="18060" y="126241"/>
                    </a:cubicBezTo>
                    <a:cubicBezTo>
                      <a:pt x="19041" y="128295"/>
                      <a:pt x="20023" y="130349"/>
                      <a:pt x="21005" y="132224"/>
                    </a:cubicBezTo>
                    <a:cubicBezTo>
                      <a:pt x="30377" y="150172"/>
                      <a:pt x="40641" y="167675"/>
                      <a:pt x="51084" y="184641"/>
                    </a:cubicBezTo>
                    <a:cubicBezTo>
                      <a:pt x="52333" y="186874"/>
                      <a:pt x="53761" y="189106"/>
                      <a:pt x="55099" y="191427"/>
                    </a:cubicBezTo>
                    <a:cubicBezTo>
                      <a:pt x="88123" y="245720"/>
                      <a:pt x="121058" y="298405"/>
                      <a:pt x="128377" y="364932"/>
                    </a:cubicBezTo>
                    <a:cubicBezTo>
                      <a:pt x="129804" y="377522"/>
                      <a:pt x="149351" y="375022"/>
                      <a:pt x="147923" y="362431"/>
                    </a:cubicBezTo>
                    <a:cubicBezTo>
                      <a:pt x="147834" y="361627"/>
                      <a:pt x="147655" y="361003"/>
                      <a:pt x="147566" y="360288"/>
                    </a:cubicBezTo>
                    <a:cubicBezTo>
                      <a:pt x="150779" y="364396"/>
                      <a:pt x="154974" y="367700"/>
                      <a:pt x="159883" y="369754"/>
                    </a:cubicBezTo>
                    <a:cubicBezTo>
                      <a:pt x="154171" y="370736"/>
                      <a:pt x="148815" y="371718"/>
                      <a:pt x="143639" y="372879"/>
                    </a:cubicBezTo>
                    <a:cubicBezTo>
                      <a:pt x="131412" y="375469"/>
                      <a:pt x="133910" y="395025"/>
                      <a:pt x="146317" y="392257"/>
                    </a:cubicBezTo>
                    <a:cubicBezTo>
                      <a:pt x="207901" y="379130"/>
                      <a:pt x="290104" y="374218"/>
                      <a:pt x="347226" y="338410"/>
                    </a:cubicBezTo>
                    <a:cubicBezTo>
                      <a:pt x="347404" y="338410"/>
                      <a:pt x="347404" y="338410"/>
                      <a:pt x="347404" y="338410"/>
                    </a:cubicBezTo>
                    <a:cubicBezTo>
                      <a:pt x="348654" y="337607"/>
                      <a:pt x="349635" y="336982"/>
                      <a:pt x="350706" y="336178"/>
                    </a:cubicBezTo>
                    <a:cubicBezTo>
                      <a:pt x="359275" y="330731"/>
                      <a:pt x="367129" y="324301"/>
                      <a:pt x="374269" y="317068"/>
                    </a:cubicBezTo>
                    <a:cubicBezTo>
                      <a:pt x="380160" y="311085"/>
                      <a:pt x="386586" y="303584"/>
                      <a:pt x="392745" y="294923"/>
                    </a:cubicBezTo>
                    <a:cubicBezTo>
                      <a:pt x="393727" y="293672"/>
                      <a:pt x="394709" y="292155"/>
                      <a:pt x="395512" y="290904"/>
                    </a:cubicBezTo>
                    <a:cubicBezTo>
                      <a:pt x="406847" y="274385"/>
                      <a:pt x="417022" y="254739"/>
                      <a:pt x="422020" y="235094"/>
                    </a:cubicBezTo>
                    <a:cubicBezTo>
                      <a:pt x="423091" y="231075"/>
                      <a:pt x="423984" y="226879"/>
                      <a:pt x="424519" y="2228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9" name="Google Shape;1779;p33"/>
              <p:cNvSpPr/>
              <p:nvPr/>
            </p:nvSpPr>
            <p:spPr>
              <a:xfrm>
                <a:off x="6110782" y="6445389"/>
                <a:ext cx="346564" cy="401222"/>
              </a:xfrm>
              <a:custGeom>
                <a:avLst/>
                <a:gdLst/>
                <a:ahLst/>
                <a:cxnLst/>
                <a:rect l="l" t="t" r="r" b="b"/>
                <a:pathLst>
                  <a:path w="346564" h="401222" extrusionOk="0">
                    <a:moveTo>
                      <a:pt x="345890" y="243392"/>
                    </a:moveTo>
                    <a:cubicBezTo>
                      <a:pt x="344283" y="235534"/>
                      <a:pt x="341516" y="229016"/>
                      <a:pt x="337500" y="224015"/>
                    </a:cubicBezTo>
                    <a:cubicBezTo>
                      <a:pt x="337500" y="224015"/>
                      <a:pt x="337500" y="224015"/>
                      <a:pt x="337500" y="223836"/>
                    </a:cubicBezTo>
                    <a:cubicBezTo>
                      <a:pt x="334733" y="219997"/>
                      <a:pt x="331342" y="216961"/>
                      <a:pt x="327504" y="214550"/>
                    </a:cubicBezTo>
                    <a:cubicBezTo>
                      <a:pt x="316704" y="207674"/>
                      <a:pt x="302781" y="205531"/>
                      <a:pt x="288679" y="206245"/>
                    </a:cubicBezTo>
                    <a:cubicBezTo>
                      <a:pt x="284395" y="206423"/>
                      <a:pt x="280021" y="206781"/>
                      <a:pt x="275826" y="207496"/>
                    </a:cubicBezTo>
                    <a:cubicBezTo>
                      <a:pt x="266722" y="208924"/>
                      <a:pt x="257886" y="211335"/>
                      <a:pt x="250211" y="214103"/>
                    </a:cubicBezTo>
                    <a:cubicBezTo>
                      <a:pt x="245837" y="215711"/>
                      <a:pt x="241464" y="217497"/>
                      <a:pt x="237090" y="219372"/>
                    </a:cubicBezTo>
                    <a:cubicBezTo>
                      <a:pt x="230753" y="221783"/>
                      <a:pt x="224416" y="224908"/>
                      <a:pt x="218258" y="228034"/>
                    </a:cubicBezTo>
                    <a:cubicBezTo>
                      <a:pt x="202014" y="236428"/>
                      <a:pt x="186662" y="246518"/>
                      <a:pt x="172293" y="257591"/>
                    </a:cubicBezTo>
                    <a:cubicBezTo>
                      <a:pt x="180058" y="196333"/>
                      <a:pt x="182378" y="133022"/>
                      <a:pt x="154442" y="76318"/>
                    </a:cubicBezTo>
                    <a:cubicBezTo>
                      <a:pt x="153103" y="73550"/>
                      <a:pt x="151675" y="71050"/>
                      <a:pt x="150157" y="68281"/>
                    </a:cubicBezTo>
                    <a:cubicBezTo>
                      <a:pt x="147480" y="63638"/>
                      <a:pt x="144624" y="58905"/>
                      <a:pt x="141321" y="54172"/>
                    </a:cubicBezTo>
                    <a:cubicBezTo>
                      <a:pt x="120615" y="23990"/>
                      <a:pt x="88127" y="-4138"/>
                      <a:pt x="51354" y="505"/>
                    </a:cubicBezTo>
                    <a:cubicBezTo>
                      <a:pt x="48409" y="862"/>
                      <a:pt x="45642" y="1488"/>
                      <a:pt x="43053" y="2023"/>
                    </a:cubicBezTo>
                    <a:cubicBezTo>
                      <a:pt x="36806" y="3720"/>
                      <a:pt x="31540" y="6131"/>
                      <a:pt x="26809" y="9256"/>
                    </a:cubicBezTo>
                    <a:cubicBezTo>
                      <a:pt x="9673" y="20954"/>
                      <a:pt x="2176" y="41849"/>
                      <a:pt x="301" y="63817"/>
                    </a:cubicBezTo>
                    <a:cubicBezTo>
                      <a:pt x="33" y="66674"/>
                      <a:pt x="-56" y="69621"/>
                      <a:pt x="33" y="72478"/>
                    </a:cubicBezTo>
                    <a:cubicBezTo>
                      <a:pt x="-56" y="76407"/>
                      <a:pt x="33" y="80426"/>
                      <a:pt x="301" y="84265"/>
                    </a:cubicBezTo>
                    <a:cubicBezTo>
                      <a:pt x="1997" y="109537"/>
                      <a:pt x="6014" y="134272"/>
                      <a:pt x="11190" y="158739"/>
                    </a:cubicBezTo>
                    <a:cubicBezTo>
                      <a:pt x="11904" y="161686"/>
                      <a:pt x="12618" y="164454"/>
                      <a:pt x="13154" y="167401"/>
                    </a:cubicBezTo>
                    <a:cubicBezTo>
                      <a:pt x="28594" y="237142"/>
                      <a:pt x="51622" y="305275"/>
                      <a:pt x="50818" y="379124"/>
                    </a:cubicBezTo>
                    <a:cubicBezTo>
                      <a:pt x="50640" y="383678"/>
                      <a:pt x="53228" y="386893"/>
                      <a:pt x="56441" y="388679"/>
                    </a:cubicBezTo>
                    <a:cubicBezTo>
                      <a:pt x="54746" y="395108"/>
                      <a:pt x="58405" y="402877"/>
                      <a:pt x="66438" y="400912"/>
                    </a:cubicBezTo>
                    <a:cubicBezTo>
                      <a:pt x="121239" y="387428"/>
                      <a:pt x="189340" y="380285"/>
                      <a:pt x="244052" y="357335"/>
                    </a:cubicBezTo>
                    <a:cubicBezTo>
                      <a:pt x="247087" y="356175"/>
                      <a:pt x="250300" y="354746"/>
                      <a:pt x="253156" y="353228"/>
                    </a:cubicBezTo>
                    <a:cubicBezTo>
                      <a:pt x="258690" y="350817"/>
                      <a:pt x="264223" y="347959"/>
                      <a:pt x="269400" y="345012"/>
                    </a:cubicBezTo>
                    <a:cubicBezTo>
                      <a:pt x="299211" y="327957"/>
                      <a:pt x="353209" y="282505"/>
                      <a:pt x="345890" y="24339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0" name="Google Shape;1780;p33"/>
              <p:cNvSpPr/>
              <p:nvPr/>
            </p:nvSpPr>
            <p:spPr>
              <a:xfrm>
                <a:off x="5928577" y="6761286"/>
                <a:ext cx="368585" cy="322214"/>
              </a:xfrm>
              <a:custGeom>
                <a:avLst/>
                <a:gdLst/>
                <a:ahLst/>
                <a:cxnLst/>
                <a:rect l="l" t="t" r="r" b="b"/>
                <a:pathLst>
                  <a:path w="368585" h="322214" extrusionOk="0">
                    <a:moveTo>
                      <a:pt x="366815" y="211102"/>
                    </a:moveTo>
                    <a:cubicBezTo>
                      <a:pt x="363601" y="197976"/>
                      <a:pt x="357354" y="187707"/>
                      <a:pt x="349410" y="179938"/>
                    </a:cubicBezTo>
                    <a:cubicBezTo>
                      <a:pt x="347893" y="178420"/>
                      <a:pt x="346197" y="177080"/>
                      <a:pt x="344590" y="175741"/>
                    </a:cubicBezTo>
                    <a:cubicBezTo>
                      <a:pt x="332185" y="165918"/>
                      <a:pt x="316387" y="160739"/>
                      <a:pt x="299607" y="158685"/>
                    </a:cubicBezTo>
                    <a:cubicBezTo>
                      <a:pt x="296305" y="158239"/>
                      <a:pt x="293002" y="158060"/>
                      <a:pt x="289611" y="157881"/>
                    </a:cubicBezTo>
                    <a:cubicBezTo>
                      <a:pt x="269975" y="156720"/>
                      <a:pt x="249625" y="159310"/>
                      <a:pt x="232578" y="163418"/>
                    </a:cubicBezTo>
                    <a:cubicBezTo>
                      <a:pt x="203392" y="170472"/>
                      <a:pt x="175902" y="181992"/>
                      <a:pt x="149661" y="196279"/>
                    </a:cubicBezTo>
                    <a:cubicBezTo>
                      <a:pt x="154660" y="145916"/>
                      <a:pt x="156980" y="85908"/>
                      <a:pt x="138147" y="45724"/>
                    </a:cubicBezTo>
                    <a:cubicBezTo>
                      <a:pt x="135649" y="40634"/>
                      <a:pt x="133061" y="35813"/>
                      <a:pt x="129847" y="31437"/>
                    </a:cubicBezTo>
                    <a:cubicBezTo>
                      <a:pt x="116638" y="12417"/>
                      <a:pt x="96288" y="451"/>
                      <a:pt x="66031" y="4"/>
                    </a:cubicBezTo>
                    <a:cubicBezTo>
                      <a:pt x="57284" y="-85"/>
                      <a:pt x="49519" y="1165"/>
                      <a:pt x="42468" y="3844"/>
                    </a:cubicBezTo>
                    <a:cubicBezTo>
                      <a:pt x="38006" y="5273"/>
                      <a:pt x="33722" y="7506"/>
                      <a:pt x="30062" y="10006"/>
                    </a:cubicBezTo>
                    <a:cubicBezTo>
                      <a:pt x="11140" y="22775"/>
                      <a:pt x="1412" y="46171"/>
                      <a:pt x="341" y="71710"/>
                    </a:cubicBezTo>
                    <a:cubicBezTo>
                      <a:pt x="-373" y="88230"/>
                      <a:pt x="73" y="105286"/>
                      <a:pt x="1323" y="122431"/>
                    </a:cubicBezTo>
                    <a:cubicBezTo>
                      <a:pt x="1679" y="126896"/>
                      <a:pt x="2126" y="131450"/>
                      <a:pt x="2572" y="135915"/>
                    </a:cubicBezTo>
                    <a:lnTo>
                      <a:pt x="2572" y="136093"/>
                    </a:lnTo>
                    <a:cubicBezTo>
                      <a:pt x="3554" y="147344"/>
                      <a:pt x="4982" y="158506"/>
                      <a:pt x="6588" y="169847"/>
                    </a:cubicBezTo>
                    <a:cubicBezTo>
                      <a:pt x="7124" y="173776"/>
                      <a:pt x="7659" y="177795"/>
                      <a:pt x="8284" y="181635"/>
                    </a:cubicBezTo>
                    <a:cubicBezTo>
                      <a:pt x="15157" y="226551"/>
                      <a:pt x="24707" y="271646"/>
                      <a:pt x="30419" y="314062"/>
                    </a:cubicBezTo>
                    <a:cubicBezTo>
                      <a:pt x="32026" y="326474"/>
                      <a:pt x="51572" y="323974"/>
                      <a:pt x="49787" y="311561"/>
                    </a:cubicBezTo>
                    <a:cubicBezTo>
                      <a:pt x="48716" y="303436"/>
                      <a:pt x="47734" y="295399"/>
                      <a:pt x="46663" y="287451"/>
                    </a:cubicBezTo>
                    <a:cubicBezTo>
                      <a:pt x="131632" y="274057"/>
                      <a:pt x="224188" y="322813"/>
                      <a:pt x="306390" y="297006"/>
                    </a:cubicBezTo>
                    <a:cubicBezTo>
                      <a:pt x="327633" y="290487"/>
                      <a:pt x="348518" y="275575"/>
                      <a:pt x="359942" y="256108"/>
                    </a:cubicBezTo>
                    <a:cubicBezTo>
                      <a:pt x="361906" y="252536"/>
                      <a:pt x="363512" y="248964"/>
                      <a:pt x="364762" y="245393"/>
                    </a:cubicBezTo>
                    <a:cubicBezTo>
                      <a:pt x="368868" y="234855"/>
                      <a:pt x="369849" y="223247"/>
                      <a:pt x="366815" y="21110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1" name="Google Shape;1781;p33"/>
              <p:cNvSpPr/>
              <p:nvPr/>
            </p:nvSpPr>
            <p:spPr>
              <a:xfrm>
                <a:off x="5929989" y="6765131"/>
                <a:ext cx="136735" cy="236801"/>
              </a:xfrm>
              <a:custGeom>
                <a:avLst/>
                <a:gdLst/>
                <a:ahLst/>
                <a:cxnLst/>
                <a:rect l="l" t="t" r="r" b="b"/>
                <a:pathLst>
                  <a:path w="136735" h="236801" extrusionOk="0">
                    <a:moveTo>
                      <a:pt x="113173" y="231369"/>
                    </a:moveTo>
                    <a:cubicBezTo>
                      <a:pt x="104873" y="187523"/>
                      <a:pt x="92556" y="141893"/>
                      <a:pt x="77739" y="96977"/>
                    </a:cubicBezTo>
                    <a:cubicBezTo>
                      <a:pt x="88985" y="88851"/>
                      <a:pt x="99160" y="78849"/>
                      <a:pt x="109335" y="69294"/>
                    </a:cubicBezTo>
                    <a:cubicBezTo>
                      <a:pt x="118439" y="60722"/>
                      <a:pt x="128703" y="51971"/>
                      <a:pt x="136736" y="41880"/>
                    </a:cubicBezTo>
                    <a:cubicBezTo>
                      <a:pt x="134237" y="36790"/>
                      <a:pt x="131649" y="31968"/>
                      <a:pt x="128435" y="27593"/>
                    </a:cubicBezTo>
                    <a:cubicBezTo>
                      <a:pt x="117368" y="36166"/>
                      <a:pt x="108086" y="48399"/>
                      <a:pt x="98446" y="58311"/>
                    </a:cubicBezTo>
                    <a:cubicBezTo>
                      <a:pt x="90146" y="66794"/>
                      <a:pt x="81220" y="74831"/>
                      <a:pt x="73187" y="83493"/>
                    </a:cubicBezTo>
                    <a:cubicBezTo>
                      <a:pt x="63370" y="55007"/>
                      <a:pt x="52659" y="26968"/>
                      <a:pt x="41056" y="0"/>
                    </a:cubicBezTo>
                    <a:cubicBezTo>
                      <a:pt x="36594" y="1429"/>
                      <a:pt x="32310" y="3661"/>
                      <a:pt x="28650" y="6162"/>
                    </a:cubicBezTo>
                    <a:cubicBezTo>
                      <a:pt x="40253" y="49381"/>
                      <a:pt x="53463" y="93048"/>
                      <a:pt x="67922" y="136000"/>
                    </a:cubicBezTo>
                    <a:cubicBezTo>
                      <a:pt x="45430" y="129392"/>
                      <a:pt x="22759" y="123677"/>
                      <a:pt x="0" y="118587"/>
                    </a:cubicBezTo>
                    <a:cubicBezTo>
                      <a:pt x="357" y="123051"/>
                      <a:pt x="803" y="127606"/>
                      <a:pt x="1249" y="132070"/>
                    </a:cubicBezTo>
                    <a:lnTo>
                      <a:pt x="1249" y="132249"/>
                    </a:lnTo>
                    <a:cubicBezTo>
                      <a:pt x="24812" y="138053"/>
                      <a:pt x="48464" y="143768"/>
                      <a:pt x="72295" y="148858"/>
                    </a:cubicBezTo>
                    <a:cubicBezTo>
                      <a:pt x="82202" y="177880"/>
                      <a:pt x="92645" y="206454"/>
                      <a:pt x="103534" y="233780"/>
                    </a:cubicBezTo>
                    <a:cubicBezTo>
                      <a:pt x="105765" y="239048"/>
                      <a:pt x="114244" y="236905"/>
                      <a:pt x="113173" y="2313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2" name="Google Shape;1782;p33"/>
              <p:cNvSpPr/>
              <p:nvPr/>
            </p:nvSpPr>
            <p:spPr>
              <a:xfrm>
                <a:off x="6110782" y="6447502"/>
                <a:ext cx="150246" cy="315263"/>
              </a:xfrm>
              <a:custGeom>
                <a:avLst/>
                <a:gdLst/>
                <a:ahLst/>
                <a:cxnLst/>
                <a:rect l="l" t="t" r="r" b="b"/>
                <a:pathLst>
                  <a:path w="150246" h="315263" extrusionOk="0">
                    <a:moveTo>
                      <a:pt x="132842" y="88939"/>
                    </a:moveTo>
                    <a:cubicBezTo>
                      <a:pt x="138287" y="81796"/>
                      <a:pt x="145517" y="74384"/>
                      <a:pt x="150247" y="66169"/>
                    </a:cubicBezTo>
                    <a:cubicBezTo>
                      <a:pt x="147569" y="61525"/>
                      <a:pt x="144713" y="56793"/>
                      <a:pt x="141411" y="52060"/>
                    </a:cubicBezTo>
                    <a:cubicBezTo>
                      <a:pt x="131325" y="60989"/>
                      <a:pt x="124542" y="76706"/>
                      <a:pt x="117758" y="87600"/>
                    </a:cubicBezTo>
                    <a:cubicBezTo>
                      <a:pt x="114099" y="93404"/>
                      <a:pt x="109458" y="99298"/>
                      <a:pt x="106334" y="105727"/>
                    </a:cubicBezTo>
                    <a:cubicBezTo>
                      <a:pt x="91875" y="66436"/>
                      <a:pt x="70454" y="29825"/>
                      <a:pt x="43053" y="0"/>
                    </a:cubicBezTo>
                    <a:cubicBezTo>
                      <a:pt x="36806" y="1696"/>
                      <a:pt x="31540" y="4107"/>
                      <a:pt x="26809" y="7233"/>
                    </a:cubicBezTo>
                    <a:cubicBezTo>
                      <a:pt x="43589" y="29200"/>
                      <a:pt x="58048" y="51435"/>
                      <a:pt x="70276" y="74027"/>
                    </a:cubicBezTo>
                    <a:cubicBezTo>
                      <a:pt x="48498" y="66258"/>
                      <a:pt x="23596" y="62954"/>
                      <a:pt x="301" y="61704"/>
                    </a:cubicBezTo>
                    <a:cubicBezTo>
                      <a:pt x="33" y="64561"/>
                      <a:pt x="-56" y="67508"/>
                      <a:pt x="33" y="70365"/>
                    </a:cubicBezTo>
                    <a:cubicBezTo>
                      <a:pt x="25113" y="77956"/>
                      <a:pt x="51979" y="85278"/>
                      <a:pt x="77238" y="87153"/>
                    </a:cubicBezTo>
                    <a:cubicBezTo>
                      <a:pt x="90626" y="113942"/>
                      <a:pt x="100533" y="141803"/>
                      <a:pt x="107405" y="171003"/>
                    </a:cubicBezTo>
                    <a:cubicBezTo>
                      <a:pt x="75542" y="164485"/>
                      <a:pt x="43411" y="159216"/>
                      <a:pt x="11101" y="156627"/>
                    </a:cubicBezTo>
                    <a:cubicBezTo>
                      <a:pt x="11815" y="159573"/>
                      <a:pt x="12529" y="162342"/>
                      <a:pt x="13064" y="165288"/>
                    </a:cubicBezTo>
                    <a:cubicBezTo>
                      <a:pt x="45553" y="170110"/>
                      <a:pt x="77862" y="175736"/>
                      <a:pt x="110083" y="183416"/>
                    </a:cubicBezTo>
                    <a:cubicBezTo>
                      <a:pt x="118116" y="223689"/>
                      <a:pt x="120168" y="266819"/>
                      <a:pt x="115616" y="314414"/>
                    </a:cubicBezTo>
                    <a:cubicBezTo>
                      <a:pt x="115527" y="315218"/>
                      <a:pt x="116866" y="315664"/>
                      <a:pt x="116955" y="314772"/>
                    </a:cubicBezTo>
                    <a:cubicBezTo>
                      <a:pt x="135074" y="253156"/>
                      <a:pt x="131682" y="181630"/>
                      <a:pt x="110172" y="116800"/>
                    </a:cubicBezTo>
                    <a:cubicBezTo>
                      <a:pt x="118829" y="108585"/>
                      <a:pt x="125613" y="98405"/>
                      <a:pt x="132842" y="8893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3" name="Google Shape;1783;p33"/>
              <p:cNvSpPr/>
              <p:nvPr/>
            </p:nvSpPr>
            <p:spPr>
              <a:xfrm>
                <a:off x="6216360" y="6651724"/>
                <a:ext cx="231921" cy="151179"/>
              </a:xfrm>
              <a:custGeom>
                <a:avLst/>
                <a:gdLst/>
                <a:ahLst/>
                <a:cxnLst/>
                <a:rect l="l" t="t" r="r" b="b"/>
                <a:pathLst>
                  <a:path w="231921" h="151179" extrusionOk="0">
                    <a:moveTo>
                      <a:pt x="231922" y="17681"/>
                    </a:moveTo>
                    <a:cubicBezTo>
                      <a:pt x="231922" y="17681"/>
                      <a:pt x="231922" y="17681"/>
                      <a:pt x="231922" y="17502"/>
                    </a:cubicBezTo>
                    <a:cubicBezTo>
                      <a:pt x="229155" y="13662"/>
                      <a:pt x="225764" y="10626"/>
                      <a:pt x="221925" y="8215"/>
                    </a:cubicBezTo>
                    <a:cubicBezTo>
                      <a:pt x="201843" y="27146"/>
                      <a:pt x="181673" y="44291"/>
                      <a:pt x="161323" y="59918"/>
                    </a:cubicBezTo>
                    <a:cubicBezTo>
                      <a:pt x="170516" y="42684"/>
                      <a:pt x="181048" y="20449"/>
                      <a:pt x="183190" y="0"/>
                    </a:cubicBezTo>
                    <a:cubicBezTo>
                      <a:pt x="178906" y="178"/>
                      <a:pt x="174532" y="536"/>
                      <a:pt x="170337" y="1250"/>
                    </a:cubicBezTo>
                    <a:cubicBezTo>
                      <a:pt x="169177" y="7144"/>
                      <a:pt x="168373" y="13216"/>
                      <a:pt x="167124" y="18842"/>
                    </a:cubicBezTo>
                    <a:cubicBezTo>
                      <a:pt x="163822" y="33486"/>
                      <a:pt x="159359" y="48220"/>
                      <a:pt x="154539" y="62508"/>
                    </a:cubicBezTo>
                    <a:cubicBezTo>
                      <a:pt x="154272" y="63579"/>
                      <a:pt x="154450" y="64204"/>
                      <a:pt x="154985" y="64829"/>
                    </a:cubicBezTo>
                    <a:cubicBezTo>
                      <a:pt x="143829" y="72955"/>
                      <a:pt x="132672" y="80635"/>
                      <a:pt x="121159" y="87689"/>
                    </a:cubicBezTo>
                    <a:cubicBezTo>
                      <a:pt x="123836" y="76349"/>
                      <a:pt x="125443" y="64651"/>
                      <a:pt x="127406" y="53221"/>
                    </a:cubicBezTo>
                    <a:cubicBezTo>
                      <a:pt x="129370" y="40005"/>
                      <a:pt x="131958" y="26521"/>
                      <a:pt x="131601" y="13216"/>
                    </a:cubicBezTo>
                    <a:cubicBezTo>
                      <a:pt x="125264" y="15627"/>
                      <a:pt x="118927" y="18752"/>
                      <a:pt x="112769" y="21877"/>
                    </a:cubicBezTo>
                    <a:cubicBezTo>
                      <a:pt x="111430" y="31522"/>
                      <a:pt x="110984" y="41344"/>
                      <a:pt x="110448" y="50899"/>
                    </a:cubicBezTo>
                    <a:cubicBezTo>
                      <a:pt x="109556" y="65187"/>
                      <a:pt x="108395" y="80099"/>
                      <a:pt x="109734" y="94476"/>
                    </a:cubicBezTo>
                    <a:cubicBezTo>
                      <a:pt x="76800" y="113496"/>
                      <a:pt x="41366" y="128766"/>
                      <a:pt x="221" y="139660"/>
                    </a:cubicBezTo>
                    <a:cubicBezTo>
                      <a:pt x="-137" y="139749"/>
                      <a:pt x="-48" y="140374"/>
                      <a:pt x="399" y="140464"/>
                    </a:cubicBezTo>
                    <a:cubicBezTo>
                      <a:pt x="28603" y="137070"/>
                      <a:pt x="57610" y="130016"/>
                      <a:pt x="86082" y="119390"/>
                    </a:cubicBezTo>
                    <a:cubicBezTo>
                      <a:pt x="103487" y="129927"/>
                      <a:pt x="120712" y="141357"/>
                      <a:pt x="138563" y="151180"/>
                    </a:cubicBezTo>
                    <a:cubicBezTo>
                      <a:pt x="141597" y="150019"/>
                      <a:pt x="144811" y="148590"/>
                      <a:pt x="147667" y="147072"/>
                    </a:cubicBezTo>
                    <a:cubicBezTo>
                      <a:pt x="130798" y="135017"/>
                      <a:pt x="111073" y="125462"/>
                      <a:pt x="91884" y="117247"/>
                    </a:cubicBezTo>
                    <a:cubicBezTo>
                      <a:pt x="146328" y="95726"/>
                      <a:pt x="197292" y="62061"/>
                      <a:pt x="231922" y="1768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4" name="Google Shape;1784;p33"/>
              <p:cNvSpPr/>
              <p:nvPr/>
            </p:nvSpPr>
            <p:spPr>
              <a:xfrm>
                <a:off x="6216491" y="6187023"/>
                <a:ext cx="165041" cy="293999"/>
              </a:xfrm>
              <a:custGeom>
                <a:avLst/>
                <a:gdLst/>
                <a:ahLst/>
                <a:cxnLst/>
                <a:rect l="l" t="t" r="r" b="b"/>
                <a:pathLst>
                  <a:path w="165041" h="293999" extrusionOk="0">
                    <a:moveTo>
                      <a:pt x="102195" y="108228"/>
                    </a:moveTo>
                    <a:cubicBezTo>
                      <a:pt x="104605" y="79653"/>
                      <a:pt x="115494" y="52685"/>
                      <a:pt x="128614" y="26700"/>
                    </a:cubicBezTo>
                    <a:cubicBezTo>
                      <a:pt x="126740" y="24021"/>
                      <a:pt x="124776" y="21521"/>
                      <a:pt x="122545" y="18842"/>
                    </a:cubicBezTo>
                    <a:cubicBezTo>
                      <a:pt x="108443" y="42416"/>
                      <a:pt x="97643" y="69294"/>
                      <a:pt x="92912" y="94655"/>
                    </a:cubicBezTo>
                    <a:cubicBezTo>
                      <a:pt x="68011" y="59561"/>
                      <a:pt x="37665" y="27950"/>
                      <a:pt x="4641" y="0"/>
                    </a:cubicBezTo>
                    <a:cubicBezTo>
                      <a:pt x="2499" y="2679"/>
                      <a:pt x="982" y="5536"/>
                      <a:pt x="0" y="8573"/>
                    </a:cubicBezTo>
                    <a:cubicBezTo>
                      <a:pt x="34541" y="38487"/>
                      <a:pt x="65512" y="72956"/>
                      <a:pt x="90949" y="111085"/>
                    </a:cubicBezTo>
                    <a:cubicBezTo>
                      <a:pt x="91306" y="113050"/>
                      <a:pt x="92377" y="114479"/>
                      <a:pt x="93984" y="115193"/>
                    </a:cubicBezTo>
                    <a:cubicBezTo>
                      <a:pt x="94073" y="115550"/>
                      <a:pt x="94251" y="115729"/>
                      <a:pt x="94341" y="115908"/>
                    </a:cubicBezTo>
                    <a:cubicBezTo>
                      <a:pt x="67208" y="106889"/>
                      <a:pt x="38201" y="98762"/>
                      <a:pt x="9371" y="95458"/>
                    </a:cubicBezTo>
                    <a:cubicBezTo>
                      <a:pt x="10442" y="97959"/>
                      <a:pt x="11692" y="100370"/>
                      <a:pt x="12763" y="102781"/>
                    </a:cubicBezTo>
                    <a:cubicBezTo>
                      <a:pt x="41770" y="108228"/>
                      <a:pt x="70421" y="113497"/>
                      <a:pt x="98982" y="123230"/>
                    </a:cubicBezTo>
                    <a:cubicBezTo>
                      <a:pt x="110049" y="140821"/>
                      <a:pt x="119688" y="158948"/>
                      <a:pt x="128168" y="177790"/>
                    </a:cubicBezTo>
                    <a:cubicBezTo>
                      <a:pt x="101124" y="170200"/>
                      <a:pt x="73545" y="165110"/>
                      <a:pt x="45787" y="161181"/>
                    </a:cubicBezTo>
                    <a:cubicBezTo>
                      <a:pt x="47037" y="163413"/>
                      <a:pt x="48464" y="165646"/>
                      <a:pt x="49803" y="167967"/>
                    </a:cubicBezTo>
                    <a:cubicBezTo>
                      <a:pt x="77026" y="173861"/>
                      <a:pt x="104069" y="180023"/>
                      <a:pt x="131470" y="185113"/>
                    </a:cubicBezTo>
                    <a:cubicBezTo>
                      <a:pt x="146108" y="219046"/>
                      <a:pt x="156104" y="254854"/>
                      <a:pt x="160656" y="292180"/>
                    </a:cubicBezTo>
                    <a:cubicBezTo>
                      <a:pt x="161102" y="294948"/>
                      <a:pt x="165297" y="294412"/>
                      <a:pt x="165029" y="291555"/>
                    </a:cubicBezTo>
                    <a:cubicBezTo>
                      <a:pt x="161995" y="224046"/>
                      <a:pt x="138253" y="162431"/>
                      <a:pt x="102195" y="10822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5" name="Google Shape;1785;p33"/>
              <p:cNvSpPr/>
              <p:nvPr/>
            </p:nvSpPr>
            <p:spPr>
              <a:xfrm>
                <a:off x="6396582" y="6386333"/>
                <a:ext cx="239310" cy="118278"/>
              </a:xfrm>
              <a:custGeom>
                <a:avLst/>
                <a:gdLst/>
                <a:ahLst/>
                <a:cxnLst/>
                <a:rect l="l" t="t" r="r" b="b"/>
                <a:pathLst>
                  <a:path w="239310" h="118278" extrusionOk="0">
                    <a:moveTo>
                      <a:pt x="239311" y="0"/>
                    </a:moveTo>
                    <a:cubicBezTo>
                      <a:pt x="212624" y="22949"/>
                      <a:pt x="184777" y="40809"/>
                      <a:pt x="145952" y="54293"/>
                    </a:cubicBezTo>
                    <a:cubicBezTo>
                      <a:pt x="140775" y="56079"/>
                      <a:pt x="135420" y="57864"/>
                      <a:pt x="130244" y="59918"/>
                    </a:cubicBezTo>
                    <a:cubicBezTo>
                      <a:pt x="129886" y="60008"/>
                      <a:pt x="129619" y="60186"/>
                      <a:pt x="129083" y="60275"/>
                    </a:cubicBezTo>
                    <a:cubicBezTo>
                      <a:pt x="85170" y="76349"/>
                      <a:pt x="41347" y="95012"/>
                      <a:pt x="380" y="117247"/>
                    </a:cubicBezTo>
                    <a:cubicBezTo>
                      <a:pt x="-334" y="117604"/>
                      <a:pt x="23" y="118497"/>
                      <a:pt x="916" y="118229"/>
                    </a:cubicBezTo>
                    <a:cubicBezTo>
                      <a:pt x="28316" y="109478"/>
                      <a:pt x="56074" y="99120"/>
                      <a:pt x="83742" y="87868"/>
                    </a:cubicBezTo>
                    <a:cubicBezTo>
                      <a:pt x="96952" y="94119"/>
                      <a:pt x="110786" y="99566"/>
                      <a:pt x="124531" y="104834"/>
                    </a:cubicBezTo>
                    <a:cubicBezTo>
                      <a:pt x="136670" y="109567"/>
                      <a:pt x="149611" y="112336"/>
                      <a:pt x="162018" y="115729"/>
                    </a:cubicBezTo>
                    <a:cubicBezTo>
                      <a:pt x="162196" y="115729"/>
                      <a:pt x="162196" y="115729"/>
                      <a:pt x="162196" y="115729"/>
                    </a:cubicBezTo>
                    <a:cubicBezTo>
                      <a:pt x="163446" y="114925"/>
                      <a:pt x="164427" y="114300"/>
                      <a:pt x="165498" y="113497"/>
                    </a:cubicBezTo>
                    <a:cubicBezTo>
                      <a:pt x="150950" y="106353"/>
                      <a:pt x="137027" y="98227"/>
                      <a:pt x="121675" y="92333"/>
                    </a:cubicBezTo>
                    <a:cubicBezTo>
                      <a:pt x="113731" y="89118"/>
                      <a:pt x="105252" y="84921"/>
                      <a:pt x="96684" y="82689"/>
                    </a:cubicBezTo>
                    <a:cubicBezTo>
                      <a:pt x="117212" y="74295"/>
                      <a:pt x="137294" y="65187"/>
                      <a:pt x="157198" y="55900"/>
                    </a:cubicBezTo>
                    <a:cubicBezTo>
                      <a:pt x="174067" y="61079"/>
                      <a:pt x="190668" y="66883"/>
                      <a:pt x="207537" y="72241"/>
                    </a:cubicBezTo>
                    <a:cubicBezTo>
                      <a:pt x="208518" y="70991"/>
                      <a:pt x="209501" y="69473"/>
                      <a:pt x="210304" y="68223"/>
                    </a:cubicBezTo>
                    <a:cubicBezTo>
                      <a:pt x="193524" y="62508"/>
                      <a:pt x="176031" y="58489"/>
                      <a:pt x="159072" y="55007"/>
                    </a:cubicBezTo>
                    <a:cubicBezTo>
                      <a:pt x="169069" y="50364"/>
                      <a:pt x="179244" y="45631"/>
                      <a:pt x="188972" y="40809"/>
                    </a:cubicBezTo>
                    <a:cubicBezTo>
                      <a:pt x="205484" y="32772"/>
                      <a:pt x="221639" y="23485"/>
                      <a:pt x="236812" y="12412"/>
                    </a:cubicBezTo>
                    <a:cubicBezTo>
                      <a:pt x="237883" y="8215"/>
                      <a:pt x="238775" y="4018"/>
                      <a:pt x="2393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6" name="Google Shape;1786;p33"/>
              <p:cNvSpPr/>
              <p:nvPr/>
            </p:nvSpPr>
            <p:spPr>
              <a:xfrm>
                <a:off x="6525112" y="6314449"/>
                <a:ext cx="26156" cy="131980"/>
              </a:xfrm>
              <a:custGeom>
                <a:avLst/>
                <a:gdLst/>
                <a:ahLst/>
                <a:cxnLst/>
                <a:rect l="l" t="t" r="r" b="b"/>
                <a:pathLst>
                  <a:path w="26156" h="131980" extrusionOk="0">
                    <a:moveTo>
                      <a:pt x="23491" y="0"/>
                    </a:moveTo>
                    <a:cubicBezTo>
                      <a:pt x="21706" y="268"/>
                      <a:pt x="19920" y="446"/>
                      <a:pt x="18135" y="803"/>
                    </a:cubicBezTo>
                    <a:cubicBezTo>
                      <a:pt x="11620" y="44202"/>
                      <a:pt x="6354" y="87690"/>
                      <a:pt x="17" y="131088"/>
                    </a:cubicBezTo>
                    <a:cubicBezTo>
                      <a:pt x="-72" y="131713"/>
                      <a:pt x="195" y="131892"/>
                      <a:pt x="642" y="131981"/>
                    </a:cubicBezTo>
                    <a:cubicBezTo>
                      <a:pt x="1088" y="131892"/>
                      <a:pt x="1445" y="131802"/>
                      <a:pt x="1802" y="131624"/>
                    </a:cubicBezTo>
                    <a:cubicBezTo>
                      <a:pt x="22330" y="92690"/>
                      <a:pt x="30988" y="43756"/>
                      <a:pt x="234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7" name="Google Shape;1787;p33"/>
              <p:cNvSpPr/>
              <p:nvPr/>
            </p:nvSpPr>
            <p:spPr>
              <a:xfrm>
                <a:off x="6511669" y="5913685"/>
                <a:ext cx="189110" cy="240117"/>
              </a:xfrm>
              <a:custGeom>
                <a:avLst/>
                <a:gdLst/>
                <a:ahLst/>
                <a:cxnLst/>
                <a:rect l="l" t="t" r="r" b="b"/>
                <a:pathLst>
                  <a:path w="189110" h="240117" extrusionOk="0">
                    <a:moveTo>
                      <a:pt x="126455" y="122426"/>
                    </a:moveTo>
                    <a:cubicBezTo>
                      <a:pt x="152695" y="87690"/>
                      <a:pt x="174116" y="49738"/>
                      <a:pt x="189111" y="8483"/>
                    </a:cubicBezTo>
                    <a:cubicBezTo>
                      <a:pt x="189111" y="8483"/>
                      <a:pt x="189111" y="8483"/>
                      <a:pt x="189111" y="8305"/>
                    </a:cubicBezTo>
                    <a:cubicBezTo>
                      <a:pt x="184023" y="4733"/>
                      <a:pt x="178133" y="2054"/>
                      <a:pt x="171885" y="0"/>
                    </a:cubicBezTo>
                    <a:cubicBezTo>
                      <a:pt x="157426" y="31790"/>
                      <a:pt x="141807" y="62240"/>
                      <a:pt x="124134" y="91351"/>
                    </a:cubicBezTo>
                    <a:cubicBezTo>
                      <a:pt x="122528" y="75902"/>
                      <a:pt x="116548" y="61436"/>
                      <a:pt x="107444" y="47417"/>
                    </a:cubicBezTo>
                    <a:cubicBezTo>
                      <a:pt x="100839" y="37147"/>
                      <a:pt x="93342" y="26700"/>
                      <a:pt x="85399" y="16698"/>
                    </a:cubicBezTo>
                    <a:cubicBezTo>
                      <a:pt x="82007" y="19556"/>
                      <a:pt x="78526" y="22592"/>
                      <a:pt x="75224" y="25896"/>
                    </a:cubicBezTo>
                    <a:cubicBezTo>
                      <a:pt x="80668" y="32058"/>
                      <a:pt x="86112" y="38666"/>
                      <a:pt x="91022" y="45541"/>
                    </a:cubicBezTo>
                    <a:cubicBezTo>
                      <a:pt x="104142" y="64026"/>
                      <a:pt x="109586" y="82689"/>
                      <a:pt x="116994" y="102781"/>
                    </a:cubicBezTo>
                    <a:cubicBezTo>
                      <a:pt x="106462" y="119211"/>
                      <a:pt x="95395" y="135106"/>
                      <a:pt x="83435" y="150465"/>
                    </a:cubicBezTo>
                    <a:cubicBezTo>
                      <a:pt x="78705" y="120461"/>
                      <a:pt x="62460" y="91529"/>
                      <a:pt x="39968" y="70812"/>
                    </a:cubicBezTo>
                    <a:cubicBezTo>
                      <a:pt x="37737" y="74116"/>
                      <a:pt x="35506" y="77688"/>
                      <a:pt x="33453" y="81171"/>
                    </a:cubicBezTo>
                    <a:cubicBezTo>
                      <a:pt x="51839" y="104031"/>
                      <a:pt x="66566" y="127963"/>
                      <a:pt x="80132" y="154662"/>
                    </a:cubicBezTo>
                    <a:cubicBezTo>
                      <a:pt x="57194" y="183863"/>
                      <a:pt x="31132" y="210830"/>
                      <a:pt x="1054" y="235476"/>
                    </a:cubicBezTo>
                    <a:cubicBezTo>
                      <a:pt x="-1623" y="237619"/>
                      <a:pt x="1322" y="241548"/>
                      <a:pt x="4089" y="239584"/>
                    </a:cubicBezTo>
                    <a:cubicBezTo>
                      <a:pt x="48269" y="207794"/>
                      <a:pt x="88880" y="170379"/>
                      <a:pt x="122260" y="127516"/>
                    </a:cubicBezTo>
                    <a:cubicBezTo>
                      <a:pt x="138861" y="132249"/>
                      <a:pt x="156266" y="135731"/>
                      <a:pt x="173759" y="139125"/>
                    </a:cubicBezTo>
                    <a:cubicBezTo>
                      <a:pt x="176526" y="136178"/>
                      <a:pt x="179382" y="132963"/>
                      <a:pt x="182059" y="129302"/>
                    </a:cubicBezTo>
                    <a:cubicBezTo>
                      <a:pt x="163585" y="125284"/>
                      <a:pt x="144663" y="122604"/>
                      <a:pt x="126455" y="12242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8" name="Google Shape;1788;p33"/>
              <p:cNvSpPr/>
              <p:nvPr/>
            </p:nvSpPr>
            <p:spPr>
              <a:xfrm>
                <a:off x="6241750" y="5877162"/>
                <a:ext cx="235581" cy="283470"/>
              </a:xfrm>
              <a:custGeom>
                <a:avLst/>
                <a:gdLst/>
                <a:ahLst/>
                <a:cxnLst/>
                <a:rect l="l" t="t" r="r" b="b"/>
                <a:pathLst>
                  <a:path w="235581" h="283470" extrusionOk="0">
                    <a:moveTo>
                      <a:pt x="134326" y="131445"/>
                    </a:moveTo>
                    <a:cubicBezTo>
                      <a:pt x="143608" y="116265"/>
                      <a:pt x="151463" y="100817"/>
                      <a:pt x="157978" y="84296"/>
                    </a:cubicBezTo>
                    <a:cubicBezTo>
                      <a:pt x="160834" y="77242"/>
                      <a:pt x="163958" y="69920"/>
                      <a:pt x="166368" y="62508"/>
                    </a:cubicBezTo>
                    <a:cubicBezTo>
                      <a:pt x="165475" y="60990"/>
                      <a:pt x="164226" y="59472"/>
                      <a:pt x="163155" y="58132"/>
                    </a:cubicBezTo>
                    <a:cubicBezTo>
                      <a:pt x="161548" y="56168"/>
                      <a:pt x="159942" y="54025"/>
                      <a:pt x="158067" y="51703"/>
                    </a:cubicBezTo>
                    <a:cubicBezTo>
                      <a:pt x="154587" y="61079"/>
                      <a:pt x="152177" y="71170"/>
                      <a:pt x="148964" y="80457"/>
                    </a:cubicBezTo>
                    <a:cubicBezTo>
                      <a:pt x="143341" y="96619"/>
                      <a:pt x="137539" y="112693"/>
                      <a:pt x="131738" y="128677"/>
                    </a:cubicBezTo>
                    <a:cubicBezTo>
                      <a:pt x="128792" y="125105"/>
                      <a:pt x="125579" y="121444"/>
                      <a:pt x="122634" y="118051"/>
                    </a:cubicBezTo>
                    <a:cubicBezTo>
                      <a:pt x="86754" y="76260"/>
                      <a:pt x="48196" y="36612"/>
                      <a:pt x="6872" y="0"/>
                    </a:cubicBezTo>
                    <a:cubicBezTo>
                      <a:pt x="3838" y="3840"/>
                      <a:pt x="1428" y="8126"/>
                      <a:pt x="0" y="12859"/>
                    </a:cubicBezTo>
                    <a:cubicBezTo>
                      <a:pt x="34541" y="44648"/>
                      <a:pt x="68546" y="78135"/>
                      <a:pt x="100856" y="112961"/>
                    </a:cubicBezTo>
                    <a:cubicBezTo>
                      <a:pt x="76847" y="115997"/>
                      <a:pt x="52659" y="118587"/>
                      <a:pt x="28472" y="120819"/>
                    </a:cubicBezTo>
                    <a:cubicBezTo>
                      <a:pt x="28561" y="121176"/>
                      <a:pt x="28829" y="121533"/>
                      <a:pt x="29007" y="121712"/>
                    </a:cubicBezTo>
                    <a:cubicBezTo>
                      <a:pt x="54355" y="120462"/>
                      <a:pt x="79792" y="118765"/>
                      <a:pt x="105229" y="117604"/>
                    </a:cubicBezTo>
                    <a:cubicBezTo>
                      <a:pt x="119242" y="132874"/>
                      <a:pt x="132809" y="148590"/>
                      <a:pt x="146286" y="164396"/>
                    </a:cubicBezTo>
                    <a:cubicBezTo>
                      <a:pt x="129863" y="167521"/>
                      <a:pt x="113441" y="170289"/>
                      <a:pt x="96840" y="172075"/>
                    </a:cubicBezTo>
                    <a:cubicBezTo>
                      <a:pt x="89431" y="172790"/>
                      <a:pt x="81934" y="173326"/>
                      <a:pt x="74526" y="174040"/>
                    </a:cubicBezTo>
                    <a:cubicBezTo>
                      <a:pt x="77918" y="177165"/>
                      <a:pt x="80953" y="180290"/>
                      <a:pt x="84344" y="183327"/>
                    </a:cubicBezTo>
                    <a:cubicBezTo>
                      <a:pt x="107015" y="182076"/>
                      <a:pt x="130934" y="176540"/>
                      <a:pt x="151373" y="172343"/>
                    </a:cubicBezTo>
                    <a:cubicBezTo>
                      <a:pt x="151731" y="172254"/>
                      <a:pt x="151998" y="172075"/>
                      <a:pt x="152355" y="171808"/>
                    </a:cubicBezTo>
                    <a:cubicBezTo>
                      <a:pt x="181898" y="207526"/>
                      <a:pt x="209745" y="244584"/>
                      <a:pt x="234201" y="283161"/>
                    </a:cubicBezTo>
                    <a:cubicBezTo>
                      <a:pt x="234736" y="283875"/>
                      <a:pt x="235807" y="283250"/>
                      <a:pt x="235539" y="282357"/>
                    </a:cubicBezTo>
                    <a:cubicBezTo>
                      <a:pt x="215636" y="227529"/>
                      <a:pt x="172973" y="176540"/>
                      <a:pt x="134326" y="13144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9" name="Google Shape;1789;p33"/>
              <p:cNvSpPr/>
              <p:nvPr/>
            </p:nvSpPr>
            <p:spPr>
              <a:xfrm>
                <a:off x="6217384" y="5528548"/>
                <a:ext cx="262761" cy="282892"/>
              </a:xfrm>
              <a:custGeom>
                <a:avLst/>
                <a:gdLst/>
                <a:ahLst/>
                <a:cxnLst/>
                <a:rect l="l" t="t" r="r" b="b"/>
                <a:pathLst>
                  <a:path w="262761" h="282892" extrusionOk="0">
                    <a:moveTo>
                      <a:pt x="182256" y="163235"/>
                    </a:moveTo>
                    <a:cubicBezTo>
                      <a:pt x="186808" y="146447"/>
                      <a:pt x="189306" y="127248"/>
                      <a:pt x="189663" y="108853"/>
                    </a:cubicBezTo>
                    <a:cubicBezTo>
                      <a:pt x="185915" y="103852"/>
                      <a:pt x="181988" y="99030"/>
                      <a:pt x="178060" y="94387"/>
                    </a:cubicBezTo>
                    <a:cubicBezTo>
                      <a:pt x="173776" y="113943"/>
                      <a:pt x="172884" y="135999"/>
                      <a:pt x="176186" y="155644"/>
                    </a:cubicBezTo>
                    <a:cubicBezTo>
                      <a:pt x="160210" y="136088"/>
                      <a:pt x="143519" y="117157"/>
                      <a:pt x="126115" y="98852"/>
                    </a:cubicBezTo>
                    <a:cubicBezTo>
                      <a:pt x="130221" y="81796"/>
                      <a:pt x="131827" y="62687"/>
                      <a:pt x="129775" y="45095"/>
                    </a:cubicBezTo>
                    <a:cubicBezTo>
                      <a:pt x="125401" y="41344"/>
                      <a:pt x="120849" y="37684"/>
                      <a:pt x="116029" y="34290"/>
                    </a:cubicBezTo>
                    <a:cubicBezTo>
                      <a:pt x="115851" y="52864"/>
                      <a:pt x="117190" y="72688"/>
                      <a:pt x="119243" y="91886"/>
                    </a:cubicBezTo>
                    <a:cubicBezTo>
                      <a:pt x="86219" y="58222"/>
                      <a:pt x="50696" y="27235"/>
                      <a:pt x="13121" y="0"/>
                    </a:cubicBezTo>
                    <a:cubicBezTo>
                      <a:pt x="7944" y="2143"/>
                      <a:pt x="3481" y="5805"/>
                      <a:pt x="0" y="11162"/>
                    </a:cubicBezTo>
                    <a:cubicBezTo>
                      <a:pt x="49893" y="50006"/>
                      <a:pt x="97822" y="92869"/>
                      <a:pt x="142359" y="138767"/>
                    </a:cubicBezTo>
                    <a:cubicBezTo>
                      <a:pt x="114780" y="136535"/>
                      <a:pt x="86308" y="138053"/>
                      <a:pt x="58193" y="141178"/>
                    </a:cubicBezTo>
                    <a:cubicBezTo>
                      <a:pt x="61139" y="144929"/>
                      <a:pt x="64084" y="148858"/>
                      <a:pt x="67029" y="152609"/>
                    </a:cubicBezTo>
                    <a:cubicBezTo>
                      <a:pt x="94609" y="152340"/>
                      <a:pt x="122010" y="150287"/>
                      <a:pt x="148339" y="144750"/>
                    </a:cubicBezTo>
                    <a:cubicBezTo>
                      <a:pt x="160478" y="157520"/>
                      <a:pt x="172348" y="170646"/>
                      <a:pt x="183773" y="183684"/>
                    </a:cubicBezTo>
                    <a:cubicBezTo>
                      <a:pt x="166904" y="184309"/>
                      <a:pt x="150035" y="184398"/>
                      <a:pt x="133077" y="186006"/>
                    </a:cubicBezTo>
                    <a:cubicBezTo>
                      <a:pt x="121474" y="187077"/>
                      <a:pt x="110228" y="189309"/>
                      <a:pt x="98803" y="190738"/>
                    </a:cubicBezTo>
                    <a:cubicBezTo>
                      <a:pt x="100678" y="192881"/>
                      <a:pt x="102641" y="195203"/>
                      <a:pt x="104516" y="197257"/>
                    </a:cubicBezTo>
                    <a:cubicBezTo>
                      <a:pt x="110139" y="196810"/>
                      <a:pt x="115851" y="195828"/>
                      <a:pt x="121563" y="195203"/>
                    </a:cubicBezTo>
                    <a:cubicBezTo>
                      <a:pt x="143787" y="192613"/>
                      <a:pt x="166101" y="189666"/>
                      <a:pt x="188592" y="189488"/>
                    </a:cubicBezTo>
                    <a:cubicBezTo>
                      <a:pt x="214833" y="219670"/>
                      <a:pt x="239645" y="250835"/>
                      <a:pt x="261959" y="282892"/>
                    </a:cubicBezTo>
                    <a:cubicBezTo>
                      <a:pt x="262316" y="282625"/>
                      <a:pt x="262494" y="282178"/>
                      <a:pt x="262762" y="281732"/>
                    </a:cubicBezTo>
                    <a:cubicBezTo>
                      <a:pt x="239824" y="240834"/>
                      <a:pt x="212691" y="201097"/>
                      <a:pt x="182256" y="16323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0" name="Google Shape;1790;p33"/>
              <p:cNvSpPr/>
              <p:nvPr/>
            </p:nvSpPr>
            <p:spPr>
              <a:xfrm>
                <a:off x="6473358" y="5446127"/>
                <a:ext cx="117299" cy="289766"/>
              </a:xfrm>
              <a:custGeom>
                <a:avLst/>
                <a:gdLst/>
                <a:ahLst/>
                <a:cxnLst/>
                <a:rect l="l" t="t" r="r" b="b"/>
                <a:pathLst>
                  <a:path w="117299" h="289766" extrusionOk="0">
                    <a:moveTo>
                      <a:pt x="110321" y="111799"/>
                    </a:moveTo>
                    <a:cubicBezTo>
                      <a:pt x="90061" y="111799"/>
                      <a:pt x="69532" y="113050"/>
                      <a:pt x="50611" y="120461"/>
                    </a:cubicBezTo>
                    <a:cubicBezTo>
                      <a:pt x="55430" y="108585"/>
                      <a:pt x="60607" y="96798"/>
                      <a:pt x="66319" y="85189"/>
                    </a:cubicBezTo>
                    <a:cubicBezTo>
                      <a:pt x="82831" y="81617"/>
                      <a:pt x="99611" y="78581"/>
                      <a:pt x="116390" y="76438"/>
                    </a:cubicBezTo>
                    <a:cubicBezTo>
                      <a:pt x="117818" y="76349"/>
                      <a:pt x="117461" y="74206"/>
                      <a:pt x="116034" y="74206"/>
                    </a:cubicBezTo>
                    <a:cubicBezTo>
                      <a:pt x="100057" y="75009"/>
                      <a:pt x="84527" y="77241"/>
                      <a:pt x="68908" y="80188"/>
                    </a:cubicBezTo>
                    <a:cubicBezTo>
                      <a:pt x="81581" y="55453"/>
                      <a:pt x="96219" y="31165"/>
                      <a:pt x="113891" y="7590"/>
                    </a:cubicBezTo>
                    <a:cubicBezTo>
                      <a:pt x="112106" y="4822"/>
                      <a:pt x="109696" y="2589"/>
                      <a:pt x="106930" y="625"/>
                    </a:cubicBezTo>
                    <a:cubicBezTo>
                      <a:pt x="106483" y="446"/>
                      <a:pt x="106215" y="89"/>
                      <a:pt x="105769" y="0"/>
                    </a:cubicBezTo>
                    <a:cubicBezTo>
                      <a:pt x="31689" y="76795"/>
                      <a:pt x="14820" y="187345"/>
                      <a:pt x="4" y="288965"/>
                    </a:cubicBezTo>
                    <a:cubicBezTo>
                      <a:pt x="-85" y="289857"/>
                      <a:pt x="1253" y="290125"/>
                      <a:pt x="1521" y="289143"/>
                    </a:cubicBezTo>
                    <a:cubicBezTo>
                      <a:pt x="13838" y="232350"/>
                      <a:pt x="27405" y="178504"/>
                      <a:pt x="47665" y="127426"/>
                    </a:cubicBezTo>
                    <a:cubicBezTo>
                      <a:pt x="68997" y="126712"/>
                      <a:pt x="90150" y="121890"/>
                      <a:pt x="111035" y="118854"/>
                    </a:cubicBezTo>
                    <a:cubicBezTo>
                      <a:pt x="112463" y="118765"/>
                      <a:pt x="113356" y="118050"/>
                      <a:pt x="113624" y="117157"/>
                    </a:cubicBezTo>
                    <a:cubicBezTo>
                      <a:pt x="113802" y="116711"/>
                      <a:pt x="114070" y="116264"/>
                      <a:pt x="113980" y="115818"/>
                    </a:cubicBezTo>
                    <a:cubicBezTo>
                      <a:pt x="114159" y="113764"/>
                      <a:pt x="112642" y="111799"/>
                      <a:pt x="110321" y="11179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91" name="Google Shape;1791;p33"/>
            <p:cNvSpPr/>
            <p:nvPr/>
          </p:nvSpPr>
          <p:spPr>
            <a:xfrm>
              <a:off x="5801585" y="5081052"/>
              <a:ext cx="724914" cy="2138942"/>
            </a:xfrm>
            <a:custGeom>
              <a:avLst/>
              <a:gdLst/>
              <a:ahLst/>
              <a:cxnLst/>
              <a:rect l="l" t="t" r="r" b="b"/>
              <a:pathLst>
                <a:path w="724914" h="2138942" extrusionOk="0">
                  <a:moveTo>
                    <a:pt x="470779" y="1647110"/>
                  </a:moveTo>
                  <a:cubicBezTo>
                    <a:pt x="349127" y="1834901"/>
                    <a:pt x="209981" y="2024300"/>
                    <a:pt x="17461" y="2137350"/>
                  </a:cubicBezTo>
                  <a:cubicBezTo>
                    <a:pt x="12106" y="2140476"/>
                    <a:pt x="5234" y="2138868"/>
                    <a:pt x="1842" y="2133689"/>
                  </a:cubicBezTo>
                  <a:cubicBezTo>
                    <a:pt x="-1460" y="2128688"/>
                    <a:pt x="-211" y="2122259"/>
                    <a:pt x="4698" y="2118687"/>
                  </a:cubicBezTo>
                  <a:cubicBezTo>
                    <a:pt x="148932" y="2013674"/>
                    <a:pt x="272458" y="1875443"/>
                    <a:pt x="405356" y="1670506"/>
                  </a:cubicBezTo>
                  <a:cubicBezTo>
                    <a:pt x="552267" y="1443871"/>
                    <a:pt x="633309" y="1250721"/>
                    <a:pt x="660264" y="1062662"/>
                  </a:cubicBezTo>
                  <a:cubicBezTo>
                    <a:pt x="712655" y="697260"/>
                    <a:pt x="582702" y="317390"/>
                    <a:pt x="312711" y="46464"/>
                  </a:cubicBezTo>
                  <a:cubicBezTo>
                    <a:pt x="300840" y="34498"/>
                    <a:pt x="303340" y="17353"/>
                    <a:pt x="312711" y="7619"/>
                  </a:cubicBezTo>
                  <a:cubicBezTo>
                    <a:pt x="318334" y="1726"/>
                    <a:pt x="325474" y="-775"/>
                    <a:pt x="332526" y="208"/>
                  </a:cubicBezTo>
                  <a:cubicBezTo>
                    <a:pt x="337167" y="833"/>
                    <a:pt x="341808" y="3065"/>
                    <a:pt x="345914" y="6727"/>
                  </a:cubicBezTo>
                  <a:cubicBezTo>
                    <a:pt x="625187" y="262562"/>
                    <a:pt x="766297" y="660916"/>
                    <a:pt x="714262" y="1046410"/>
                  </a:cubicBezTo>
                  <a:cubicBezTo>
                    <a:pt x="688289" y="1237773"/>
                    <a:pt x="608675" y="1434226"/>
                    <a:pt x="470779" y="16471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2" name="Google Shape;1792;p33"/>
          <p:cNvGrpSpPr/>
          <p:nvPr/>
        </p:nvGrpSpPr>
        <p:grpSpPr>
          <a:xfrm>
            <a:off x="8064526" y="4297746"/>
            <a:ext cx="1279173" cy="1558100"/>
            <a:chOff x="6461514" y="5104403"/>
            <a:chExt cx="1782571" cy="2171265"/>
          </a:xfrm>
        </p:grpSpPr>
        <p:sp>
          <p:nvSpPr>
            <p:cNvPr id="1793" name="Google Shape;1793;p33"/>
            <p:cNvSpPr/>
            <p:nvPr/>
          </p:nvSpPr>
          <p:spPr>
            <a:xfrm>
              <a:off x="7138038" y="5109667"/>
              <a:ext cx="913532" cy="1870229"/>
            </a:xfrm>
            <a:custGeom>
              <a:avLst/>
              <a:gdLst/>
              <a:ahLst/>
              <a:cxnLst/>
              <a:rect l="l" t="t" r="r" b="b"/>
              <a:pathLst>
                <a:path w="913532" h="1870229" extrusionOk="0">
                  <a:moveTo>
                    <a:pt x="69522" y="7043"/>
                  </a:moveTo>
                  <a:cubicBezTo>
                    <a:pt x="57473" y="14098"/>
                    <a:pt x="48637" y="24992"/>
                    <a:pt x="41943" y="37315"/>
                  </a:cubicBezTo>
                  <a:cubicBezTo>
                    <a:pt x="37212" y="45977"/>
                    <a:pt x="33464" y="55442"/>
                    <a:pt x="30161" y="64729"/>
                  </a:cubicBezTo>
                  <a:cubicBezTo>
                    <a:pt x="1511" y="148400"/>
                    <a:pt x="-4201" y="243412"/>
                    <a:pt x="2582" y="334317"/>
                  </a:cubicBezTo>
                  <a:cubicBezTo>
                    <a:pt x="2761" y="338692"/>
                    <a:pt x="3117" y="342978"/>
                    <a:pt x="3564" y="347264"/>
                  </a:cubicBezTo>
                  <a:cubicBezTo>
                    <a:pt x="5617" y="371643"/>
                    <a:pt x="8651" y="395664"/>
                    <a:pt x="12311" y="418970"/>
                  </a:cubicBezTo>
                  <a:cubicBezTo>
                    <a:pt x="17934" y="454956"/>
                    <a:pt x="24895" y="490854"/>
                    <a:pt x="33196" y="526483"/>
                  </a:cubicBezTo>
                  <a:cubicBezTo>
                    <a:pt x="33732" y="528984"/>
                    <a:pt x="34267" y="531484"/>
                    <a:pt x="34892" y="533895"/>
                  </a:cubicBezTo>
                  <a:cubicBezTo>
                    <a:pt x="67648" y="673020"/>
                    <a:pt x="118700" y="809019"/>
                    <a:pt x="179928" y="939214"/>
                  </a:cubicBezTo>
                  <a:cubicBezTo>
                    <a:pt x="181713" y="943053"/>
                    <a:pt x="183498" y="946893"/>
                    <a:pt x="185462" y="950733"/>
                  </a:cubicBezTo>
                  <a:cubicBezTo>
                    <a:pt x="219914" y="1023242"/>
                    <a:pt x="257489" y="1093876"/>
                    <a:pt x="296850" y="1162188"/>
                  </a:cubicBezTo>
                  <a:cubicBezTo>
                    <a:pt x="302116" y="1171386"/>
                    <a:pt x="307471" y="1180583"/>
                    <a:pt x="313094" y="1189781"/>
                  </a:cubicBezTo>
                  <a:cubicBezTo>
                    <a:pt x="314612" y="1192638"/>
                    <a:pt x="316218" y="1195406"/>
                    <a:pt x="318093" y="1198353"/>
                  </a:cubicBezTo>
                  <a:cubicBezTo>
                    <a:pt x="389138" y="1318279"/>
                    <a:pt x="468305" y="1433472"/>
                    <a:pt x="553275" y="1543932"/>
                  </a:cubicBezTo>
                  <a:cubicBezTo>
                    <a:pt x="599865" y="1604565"/>
                    <a:pt x="648240" y="1663857"/>
                    <a:pt x="697865" y="1722079"/>
                  </a:cubicBezTo>
                  <a:cubicBezTo>
                    <a:pt x="710361" y="1736635"/>
                    <a:pt x="727854" y="1758959"/>
                    <a:pt x="748294" y="1781819"/>
                  </a:cubicBezTo>
                  <a:cubicBezTo>
                    <a:pt x="748382" y="1781819"/>
                    <a:pt x="748382" y="1781908"/>
                    <a:pt x="748472" y="1782087"/>
                  </a:cubicBezTo>
                  <a:cubicBezTo>
                    <a:pt x="772392" y="1808697"/>
                    <a:pt x="799882" y="1836379"/>
                    <a:pt x="827461" y="1853346"/>
                  </a:cubicBezTo>
                  <a:cubicBezTo>
                    <a:pt x="845312" y="1864508"/>
                    <a:pt x="863163" y="1871116"/>
                    <a:pt x="879942" y="1870134"/>
                  </a:cubicBezTo>
                  <a:cubicBezTo>
                    <a:pt x="963840" y="1865490"/>
                    <a:pt x="867447" y="1757619"/>
                    <a:pt x="840314" y="1727169"/>
                  </a:cubicBezTo>
                  <a:cubicBezTo>
                    <a:pt x="717412" y="1589474"/>
                    <a:pt x="620572" y="1434454"/>
                    <a:pt x="547384" y="1267737"/>
                  </a:cubicBezTo>
                  <a:cubicBezTo>
                    <a:pt x="546670" y="1266308"/>
                    <a:pt x="546045" y="1264701"/>
                    <a:pt x="545420" y="1263182"/>
                  </a:cubicBezTo>
                  <a:cubicBezTo>
                    <a:pt x="511326" y="1185226"/>
                    <a:pt x="482586" y="1104591"/>
                    <a:pt x="458667" y="1022081"/>
                  </a:cubicBezTo>
                  <a:cubicBezTo>
                    <a:pt x="458309" y="1021099"/>
                    <a:pt x="458042" y="1020206"/>
                    <a:pt x="457774" y="1019313"/>
                  </a:cubicBezTo>
                  <a:cubicBezTo>
                    <a:pt x="457060" y="1016813"/>
                    <a:pt x="456346" y="1014312"/>
                    <a:pt x="455721" y="1011812"/>
                  </a:cubicBezTo>
                  <a:cubicBezTo>
                    <a:pt x="424036" y="901173"/>
                    <a:pt x="397885" y="788391"/>
                    <a:pt x="370395" y="675877"/>
                  </a:cubicBezTo>
                  <a:cubicBezTo>
                    <a:pt x="369681" y="672841"/>
                    <a:pt x="368967" y="669626"/>
                    <a:pt x="368074" y="666412"/>
                  </a:cubicBezTo>
                  <a:cubicBezTo>
                    <a:pt x="354151" y="608993"/>
                    <a:pt x="339870" y="551665"/>
                    <a:pt x="324519" y="494693"/>
                  </a:cubicBezTo>
                  <a:cubicBezTo>
                    <a:pt x="323001" y="489425"/>
                    <a:pt x="321662" y="483978"/>
                    <a:pt x="320145" y="478710"/>
                  </a:cubicBezTo>
                  <a:cubicBezTo>
                    <a:pt x="290692" y="371821"/>
                    <a:pt x="256865" y="266361"/>
                    <a:pt x="212952" y="164206"/>
                  </a:cubicBezTo>
                  <a:cubicBezTo>
                    <a:pt x="193852" y="119915"/>
                    <a:pt x="140746" y="-34569"/>
                    <a:pt x="69522" y="70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6565651" y="5104403"/>
              <a:ext cx="1678434" cy="2171265"/>
            </a:xfrm>
            <a:custGeom>
              <a:avLst/>
              <a:gdLst/>
              <a:ahLst/>
              <a:cxnLst/>
              <a:rect l="l" t="t" r="r" b="b"/>
              <a:pathLst>
                <a:path w="1678434" h="2171265" extrusionOk="0">
                  <a:moveTo>
                    <a:pt x="1785" y="124196"/>
                  </a:moveTo>
                  <a:cubicBezTo>
                    <a:pt x="-10265" y="253409"/>
                    <a:pt x="41145" y="391551"/>
                    <a:pt x="82470" y="512638"/>
                  </a:cubicBezTo>
                  <a:cubicBezTo>
                    <a:pt x="83005" y="514423"/>
                    <a:pt x="83630" y="516031"/>
                    <a:pt x="84344" y="517817"/>
                  </a:cubicBezTo>
                  <a:cubicBezTo>
                    <a:pt x="86040" y="522817"/>
                    <a:pt x="87736" y="527728"/>
                    <a:pt x="89521" y="532818"/>
                  </a:cubicBezTo>
                  <a:cubicBezTo>
                    <a:pt x="123437" y="629438"/>
                    <a:pt x="163512" y="723914"/>
                    <a:pt x="209477" y="815443"/>
                  </a:cubicBezTo>
                  <a:cubicBezTo>
                    <a:pt x="211441" y="819372"/>
                    <a:pt x="213226" y="823123"/>
                    <a:pt x="215278" y="826873"/>
                  </a:cubicBezTo>
                  <a:cubicBezTo>
                    <a:pt x="225543" y="847322"/>
                    <a:pt x="236164" y="867593"/>
                    <a:pt x="247053" y="887774"/>
                  </a:cubicBezTo>
                  <a:cubicBezTo>
                    <a:pt x="303104" y="991090"/>
                    <a:pt x="366563" y="1090388"/>
                    <a:pt x="436895" y="1184507"/>
                  </a:cubicBezTo>
                  <a:cubicBezTo>
                    <a:pt x="438858" y="1187365"/>
                    <a:pt x="440911" y="1189954"/>
                    <a:pt x="442964" y="1192633"/>
                  </a:cubicBezTo>
                  <a:cubicBezTo>
                    <a:pt x="534716" y="1314524"/>
                    <a:pt x="637804" y="1427841"/>
                    <a:pt x="750977" y="1530175"/>
                  </a:cubicBezTo>
                  <a:cubicBezTo>
                    <a:pt x="878342" y="1645279"/>
                    <a:pt x="1005528" y="1759490"/>
                    <a:pt x="1140746" y="1866378"/>
                  </a:cubicBezTo>
                  <a:cubicBezTo>
                    <a:pt x="1296404" y="1989251"/>
                    <a:pt x="1457684" y="2119357"/>
                    <a:pt x="1652792" y="2170613"/>
                  </a:cubicBezTo>
                  <a:cubicBezTo>
                    <a:pt x="1675284" y="2176506"/>
                    <a:pt x="1689475" y="2140787"/>
                    <a:pt x="1667340" y="2131411"/>
                  </a:cubicBezTo>
                  <a:cubicBezTo>
                    <a:pt x="1617269" y="2110159"/>
                    <a:pt x="1568805" y="2086138"/>
                    <a:pt x="1521947" y="2059795"/>
                  </a:cubicBezTo>
                  <a:cubicBezTo>
                    <a:pt x="1511683" y="2054169"/>
                    <a:pt x="1501597" y="2048276"/>
                    <a:pt x="1491333" y="2042293"/>
                  </a:cubicBezTo>
                  <a:cubicBezTo>
                    <a:pt x="1471876" y="2030774"/>
                    <a:pt x="1452686" y="2018986"/>
                    <a:pt x="1433675" y="2006842"/>
                  </a:cubicBezTo>
                  <a:cubicBezTo>
                    <a:pt x="1433497" y="2006039"/>
                    <a:pt x="1433050" y="2005235"/>
                    <a:pt x="1432694" y="2004431"/>
                  </a:cubicBezTo>
                  <a:lnTo>
                    <a:pt x="1433050" y="2004163"/>
                  </a:lnTo>
                  <a:cubicBezTo>
                    <a:pt x="1422251" y="1989965"/>
                    <a:pt x="1411898" y="1975588"/>
                    <a:pt x="1401901" y="1960855"/>
                  </a:cubicBezTo>
                  <a:cubicBezTo>
                    <a:pt x="1389495" y="1937280"/>
                    <a:pt x="1375929" y="1914152"/>
                    <a:pt x="1360666" y="1891917"/>
                  </a:cubicBezTo>
                  <a:cubicBezTo>
                    <a:pt x="1355579" y="1884505"/>
                    <a:pt x="1347546" y="1885577"/>
                    <a:pt x="1343083" y="1890578"/>
                  </a:cubicBezTo>
                  <a:cubicBezTo>
                    <a:pt x="1342191" y="1888970"/>
                    <a:pt x="1341298" y="1887363"/>
                    <a:pt x="1340406" y="1885845"/>
                  </a:cubicBezTo>
                  <a:cubicBezTo>
                    <a:pt x="1343083" y="1884595"/>
                    <a:pt x="1344958" y="1881469"/>
                    <a:pt x="1342816" y="1878880"/>
                  </a:cubicBezTo>
                  <a:cubicBezTo>
                    <a:pt x="1336478" y="1871200"/>
                    <a:pt x="1330142" y="1863521"/>
                    <a:pt x="1323715" y="1855841"/>
                  </a:cubicBezTo>
                  <a:cubicBezTo>
                    <a:pt x="1322466" y="1853698"/>
                    <a:pt x="1321305" y="1851644"/>
                    <a:pt x="1320056" y="1849590"/>
                  </a:cubicBezTo>
                  <a:cubicBezTo>
                    <a:pt x="1318896" y="1847715"/>
                    <a:pt x="1317111" y="1846376"/>
                    <a:pt x="1315236" y="1845572"/>
                  </a:cubicBezTo>
                  <a:cubicBezTo>
                    <a:pt x="1114059" y="1602595"/>
                    <a:pt x="906277" y="1363726"/>
                    <a:pt x="738035" y="1096460"/>
                  </a:cubicBezTo>
                  <a:cubicBezTo>
                    <a:pt x="735447" y="1092531"/>
                    <a:pt x="733037" y="1088513"/>
                    <a:pt x="730538" y="1084495"/>
                  </a:cubicBezTo>
                  <a:cubicBezTo>
                    <a:pt x="718132" y="1064760"/>
                    <a:pt x="705904" y="1044758"/>
                    <a:pt x="694123" y="1024666"/>
                  </a:cubicBezTo>
                  <a:cubicBezTo>
                    <a:pt x="630396" y="916795"/>
                    <a:pt x="576665" y="804728"/>
                    <a:pt x="528290" y="690071"/>
                  </a:cubicBezTo>
                  <a:cubicBezTo>
                    <a:pt x="524184" y="680605"/>
                    <a:pt x="520168" y="671050"/>
                    <a:pt x="516241" y="661496"/>
                  </a:cubicBezTo>
                  <a:cubicBezTo>
                    <a:pt x="494284" y="608632"/>
                    <a:pt x="473399" y="555232"/>
                    <a:pt x="453139" y="501476"/>
                  </a:cubicBezTo>
                  <a:cubicBezTo>
                    <a:pt x="440197" y="467275"/>
                    <a:pt x="427434" y="433074"/>
                    <a:pt x="414581" y="398873"/>
                  </a:cubicBezTo>
                  <a:cubicBezTo>
                    <a:pt x="411993" y="391819"/>
                    <a:pt x="409226" y="384765"/>
                    <a:pt x="406638" y="377710"/>
                  </a:cubicBezTo>
                  <a:cubicBezTo>
                    <a:pt x="388876" y="330561"/>
                    <a:pt x="371026" y="283502"/>
                    <a:pt x="352283" y="236710"/>
                  </a:cubicBezTo>
                  <a:cubicBezTo>
                    <a:pt x="326220" y="171434"/>
                    <a:pt x="301408" y="98389"/>
                    <a:pt x="249463" y="48472"/>
                  </a:cubicBezTo>
                  <a:cubicBezTo>
                    <a:pt x="161459" y="-36538"/>
                    <a:pt x="14191" y="-8767"/>
                    <a:pt x="1785" y="1241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6461514" y="5933159"/>
              <a:ext cx="1121634" cy="1028975"/>
            </a:xfrm>
            <a:custGeom>
              <a:avLst/>
              <a:gdLst/>
              <a:ahLst/>
              <a:cxnLst/>
              <a:rect l="l" t="t" r="r" b="b"/>
              <a:pathLst>
                <a:path w="1121634" h="1028975" extrusionOk="0">
                  <a:moveTo>
                    <a:pt x="62277" y="14995"/>
                  </a:moveTo>
                  <a:cubicBezTo>
                    <a:pt x="-16534" y="55624"/>
                    <a:pt x="-5734" y="160995"/>
                    <a:pt x="15062" y="232968"/>
                  </a:cubicBezTo>
                  <a:cubicBezTo>
                    <a:pt x="36394" y="306995"/>
                    <a:pt x="77182" y="372897"/>
                    <a:pt x="125736" y="432100"/>
                  </a:cubicBezTo>
                  <a:cubicBezTo>
                    <a:pt x="129842" y="437280"/>
                    <a:pt x="134036" y="442191"/>
                    <a:pt x="138321" y="447102"/>
                  </a:cubicBezTo>
                  <a:cubicBezTo>
                    <a:pt x="146621" y="456836"/>
                    <a:pt x="155100" y="466390"/>
                    <a:pt x="163758" y="475767"/>
                  </a:cubicBezTo>
                  <a:cubicBezTo>
                    <a:pt x="182858" y="496484"/>
                    <a:pt x="202405" y="516843"/>
                    <a:pt x="222486" y="536756"/>
                  </a:cubicBezTo>
                  <a:cubicBezTo>
                    <a:pt x="224807" y="539257"/>
                    <a:pt x="227217" y="541578"/>
                    <a:pt x="229627" y="543722"/>
                  </a:cubicBezTo>
                  <a:cubicBezTo>
                    <a:pt x="289605" y="603372"/>
                    <a:pt x="353689" y="659807"/>
                    <a:pt x="419469" y="711510"/>
                  </a:cubicBezTo>
                  <a:cubicBezTo>
                    <a:pt x="443032" y="730084"/>
                    <a:pt x="467130" y="748033"/>
                    <a:pt x="491764" y="765446"/>
                  </a:cubicBezTo>
                  <a:cubicBezTo>
                    <a:pt x="494174" y="767142"/>
                    <a:pt x="496584" y="768928"/>
                    <a:pt x="499172" y="770535"/>
                  </a:cubicBezTo>
                  <a:cubicBezTo>
                    <a:pt x="599849" y="840901"/>
                    <a:pt x="709006" y="901088"/>
                    <a:pt x="823340" y="947344"/>
                  </a:cubicBezTo>
                  <a:cubicBezTo>
                    <a:pt x="842708" y="955202"/>
                    <a:pt x="862254" y="962702"/>
                    <a:pt x="881979" y="969578"/>
                  </a:cubicBezTo>
                  <a:cubicBezTo>
                    <a:pt x="951775" y="994581"/>
                    <a:pt x="1023089" y="1014227"/>
                    <a:pt x="1095473" y="1027800"/>
                  </a:cubicBezTo>
                  <a:cubicBezTo>
                    <a:pt x="1153041" y="1038605"/>
                    <a:pt x="1100114" y="971721"/>
                    <a:pt x="1083156" y="957612"/>
                  </a:cubicBezTo>
                  <a:cubicBezTo>
                    <a:pt x="967395" y="862065"/>
                    <a:pt x="848152" y="771518"/>
                    <a:pt x="740602" y="667130"/>
                  </a:cubicBezTo>
                  <a:cubicBezTo>
                    <a:pt x="736407" y="663201"/>
                    <a:pt x="732391" y="659093"/>
                    <a:pt x="728285" y="655074"/>
                  </a:cubicBezTo>
                  <a:cubicBezTo>
                    <a:pt x="713915" y="640966"/>
                    <a:pt x="699813" y="626411"/>
                    <a:pt x="685889" y="611676"/>
                  </a:cubicBezTo>
                  <a:cubicBezTo>
                    <a:pt x="645190" y="568278"/>
                    <a:pt x="606186" y="523540"/>
                    <a:pt x="568522" y="477463"/>
                  </a:cubicBezTo>
                  <a:cubicBezTo>
                    <a:pt x="565219" y="473445"/>
                    <a:pt x="561917" y="469516"/>
                    <a:pt x="558614" y="465408"/>
                  </a:cubicBezTo>
                  <a:cubicBezTo>
                    <a:pt x="488194" y="378701"/>
                    <a:pt x="422146" y="288332"/>
                    <a:pt x="357973" y="196982"/>
                  </a:cubicBezTo>
                  <a:cubicBezTo>
                    <a:pt x="325485" y="150726"/>
                    <a:pt x="279341" y="83843"/>
                    <a:pt x="224272" y="40980"/>
                  </a:cubicBezTo>
                  <a:lnTo>
                    <a:pt x="224182" y="40980"/>
                  </a:lnTo>
                  <a:cubicBezTo>
                    <a:pt x="221415" y="38748"/>
                    <a:pt x="218649" y="36694"/>
                    <a:pt x="215882" y="34729"/>
                  </a:cubicBezTo>
                  <a:cubicBezTo>
                    <a:pt x="169649" y="1689"/>
                    <a:pt x="117525" y="-13491"/>
                    <a:pt x="62277" y="149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7140531" y="5246297"/>
              <a:ext cx="824789" cy="1716447"/>
            </a:xfrm>
            <a:custGeom>
              <a:avLst/>
              <a:gdLst/>
              <a:ahLst/>
              <a:cxnLst/>
              <a:rect l="l" t="t" r="r" b="b"/>
              <a:pathLst>
                <a:path w="824789" h="1716447" extrusionOk="0">
                  <a:moveTo>
                    <a:pt x="85237" y="697"/>
                  </a:moveTo>
                  <a:cubicBezTo>
                    <a:pt x="131649" y="174737"/>
                    <a:pt x="173955" y="349491"/>
                    <a:pt x="222955" y="522280"/>
                  </a:cubicBezTo>
                  <a:cubicBezTo>
                    <a:pt x="244286" y="459147"/>
                    <a:pt x="283111" y="400658"/>
                    <a:pt x="317474" y="341990"/>
                  </a:cubicBezTo>
                  <a:cubicBezTo>
                    <a:pt x="318991" y="347259"/>
                    <a:pt x="320330" y="352705"/>
                    <a:pt x="321847" y="357974"/>
                  </a:cubicBezTo>
                  <a:cubicBezTo>
                    <a:pt x="293464" y="417535"/>
                    <a:pt x="254193" y="473792"/>
                    <a:pt x="225900" y="532550"/>
                  </a:cubicBezTo>
                  <a:cubicBezTo>
                    <a:pt x="237681" y="574072"/>
                    <a:pt x="249731" y="615417"/>
                    <a:pt x="262583" y="656672"/>
                  </a:cubicBezTo>
                  <a:cubicBezTo>
                    <a:pt x="271955" y="635509"/>
                    <a:pt x="292840" y="618006"/>
                    <a:pt x="308102" y="601576"/>
                  </a:cubicBezTo>
                  <a:cubicBezTo>
                    <a:pt x="329166" y="578805"/>
                    <a:pt x="349605" y="556035"/>
                    <a:pt x="365402" y="529692"/>
                  </a:cubicBezTo>
                  <a:cubicBezTo>
                    <a:pt x="366295" y="532907"/>
                    <a:pt x="367010" y="536121"/>
                    <a:pt x="367723" y="539157"/>
                  </a:cubicBezTo>
                  <a:cubicBezTo>
                    <a:pt x="358620" y="558981"/>
                    <a:pt x="345767" y="576305"/>
                    <a:pt x="330861" y="593361"/>
                  </a:cubicBezTo>
                  <a:cubicBezTo>
                    <a:pt x="310958" y="616221"/>
                    <a:pt x="289805" y="647296"/>
                    <a:pt x="265617" y="665870"/>
                  </a:cubicBezTo>
                  <a:cubicBezTo>
                    <a:pt x="299623" y="774544"/>
                    <a:pt x="337377" y="882236"/>
                    <a:pt x="382093" y="987785"/>
                  </a:cubicBezTo>
                  <a:cubicBezTo>
                    <a:pt x="402353" y="948852"/>
                    <a:pt x="425470" y="909739"/>
                    <a:pt x="453049" y="875003"/>
                  </a:cubicBezTo>
                  <a:cubicBezTo>
                    <a:pt x="453674" y="877503"/>
                    <a:pt x="454388" y="879914"/>
                    <a:pt x="455102" y="882504"/>
                  </a:cubicBezTo>
                  <a:cubicBezTo>
                    <a:pt x="455370" y="883397"/>
                    <a:pt x="455638" y="884379"/>
                    <a:pt x="455995" y="885272"/>
                  </a:cubicBezTo>
                  <a:cubicBezTo>
                    <a:pt x="431718" y="922598"/>
                    <a:pt x="407709" y="959745"/>
                    <a:pt x="387270" y="999661"/>
                  </a:cubicBezTo>
                  <a:cubicBezTo>
                    <a:pt x="418776" y="1073063"/>
                    <a:pt x="453763" y="1144590"/>
                    <a:pt x="491517" y="1214599"/>
                  </a:cubicBezTo>
                  <a:cubicBezTo>
                    <a:pt x="507851" y="1184506"/>
                    <a:pt x="525255" y="1155395"/>
                    <a:pt x="542838" y="1126374"/>
                  </a:cubicBezTo>
                  <a:cubicBezTo>
                    <a:pt x="543463" y="1127892"/>
                    <a:pt x="544088" y="1129499"/>
                    <a:pt x="544802" y="1130927"/>
                  </a:cubicBezTo>
                  <a:cubicBezTo>
                    <a:pt x="528647" y="1162003"/>
                    <a:pt x="512938" y="1193346"/>
                    <a:pt x="496694" y="1224243"/>
                  </a:cubicBezTo>
                  <a:cubicBezTo>
                    <a:pt x="541410" y="1306396"/>
                    <a:pt x="590321" y="1386138"/>
                    <a:pt x="642981" y="1463826"/>
                  </a:cubicBezTo>
                  <a:cubicBezTo>
                    <a:pt x="700370" y="1548390"/>
                    <a:pt x="764900" y="1631258"/>
                    <a:pt x="824789" y="1716447"/>
                  </a:cubicBezTo>
                  <a:cubicBezTo>
                    <a:pt x="797210" y="1699481"/>
                    <a:pt x="769720" y="1671799"/>
                    <a:pt x="745801" y="1645188"/>
                  </a:cubicBezTo>
                  <a:cubicBezTo>
                    <a:pt x="745711" y="1645099"/>
                    <a:pt x="745711" y="1644920"/>
                    <a:pt x="745622" y="1644920"/>
                  </a:cubicBezTo>
                  <a:cubicBezTo>
                    <a:pt x="702245" y="1582591"/>
                    <a:pt x="658867" y="1520530"/>
                    <a:pt x="617365" y="1457040"/>
                  </a:cubicBezTo>
                  <a:cubicBezTo>
                    <a:pt x="534448" y="1330417"/>
                    <a:pt x="461528" y="1198704"/>
                    <a:pt x="399409" y="1060919"/>
                  </a:cubicBezTo>
                  <a:cubicBezTo>
                    <a:pt x="399140" y="1061098"/>
                    <a:pt x="399051" y="1061276"/>
                    <a:pt x="398694" y="1061276"/>
                  </a:cubicBezTo>
                  <a:cubicBezTo>
                    <a:pt x="371829" y="1061365"/>
                    <a:pt x="343089" y="1063419"/>
                    <a:pt x="315421" y="1061365"/>
                  </a:cubicBezTo>
                  <a:cubicBezTo>
                    <a:pt x="313636" y="1058508"/>
                    <a:pt x="311940" y="1055650"/>
                    <a:pt x="310423" y="1052793"/>
                  </a:cubicBezTo>
                  <a:cubicBezTo>
                    <a:pt x="339519" y="1051989"/>
                    <a:pt x="369508" y="1046542"/>
                    <a:pt x="396730" y="1054668"/>
                  </a:cubicBezTo>
                  <a:cubicBezTo>
                    <a:pt x="390304" y="1040291"/>
                    <a:pt x="383789" y="1025915"/>
                    <a:pt x="377631" y="1011359"/>
                  </a:cubicBezTo>
                  <a:cubicBezTo>
                    <a:pt x="351122" y="949387"/>
                    <a:pt x="326667" y="886522"/>
                    <a:pt x="303550" y="822943"/>
                  </a:cubicBezTo>
                  <a:cubicBezTo>
                    <a:pt x="265707" y="829104"/>
                    <a:pt x="223044" y="822853"/>
                    <a:pt x="182880" y="813745"/>
                  </a:cubicBezTo>
                  <a:cubicBezTo>
                    <a:pt x="180916" y="809994"/>
                    <a:pt x="179220" y="806155"/>
                    <a:pt x="177346" y="802226"/>
                  </a:cubicBezTo>
                  <a:cubicBezTo>
                    <a:pt x="189752" y="803655"/>
                    <a:pt x="202158" y="805083"/>
                    <a:pt x="214565" y="806512"/>
                  </a:cubicBezTo>
                  <a:cubicBezTo>
                    <a:pt x="242769" y="809637"/>
                    <a:pt x="271865" y="809191"/>
                    <a:pt x="299980" y="813210"/>
                  </a:cubicBezTo>
                  <a:cubicBezTo>
                    <a:pt x="251605" y="679175"/>
                    <a:pt x="210191" y="542283"/>
                    <a:pt x="174133" y="403962"/>
                  </a:cubicBezTo>
                  <a:cubicBezTo>
                    <a:pt x="128078" y="407266"/>
                    <a:pt x="78989" y="404676"/>
                    <a:pt x="32310" y="396908"/>
                  </a:cubicBezTo>
                  <a:cubicBezTo>
                    <a:pt x="31685" y="394496"/>
                    <a:pt x="31149" y="391996"/>
                    <a:pt x="30614" y="389496"/>
                  </a:cubicBezTo>
                  <a:cubicBezTo>
                    <a:pt x="77918" y="392889"/>
                    <a:pt x="124955" y="395211"/>
                    <a:pt x="172437" y="397175"/>
                  </a:cubicBezTo>
                  <a:cubicBezTo>
                    <a:pt x="158603" y="343686"/>
                    <a:pt x="145304" y="290108"/>
                    <a:pt x="133076" y="236351"/>
                  </a:cubicBezTo>
                  <a:cubicBezTo>
                    <a:pt x="88182" y="232155"/>
                    <a:pt x="44805" y="220278"/>
                    <a:pt x="982" y="210277"/>
                  </a:cubicBezTo>
                  <a:cubicBezTo>
                    <a:pt x="535" y="205991"/>
                    <a:pt x="178" y="201704"/>
                    <a:pt x="0" y="197329"/>
                  </a:cubicBezTo>
                  <a:cubicBezTo>
                    <a:pt x="43555" y="206169"/>
                    <a:pt x="86486" y="217867"/>
                    <a:pt x="130399" y="224922"/>
                  </a:cubicBezTo>
                  <a:cubicBezTo>
                    <a:pt x="113441" y="150358"/>
                    <a:pt x="97821" y="75617"/>
                    <a:pt x="83273" y="1054"/>
                  </a:cubicBezTo>
                  <a:cubicBezTo>
                    <a:pt x="83095" y="72"/>
                    <a:pt x="84879" y="-553"/>
                    <a:pt x="85237" y="6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6650173" y="5161488"/>
              <a:ext cx="1270438" cy="1924679"/>
            </a:xfrm>
            <a:custGeom>
              <a:avLst/>
              <a:gdLst/>
              <a:ahLst/>
              <a:cxnLst/>
              <a:rect l="l" t="t" r="r" b="b"/>
              <a:pathLst>
                <a:path w="1270438" h="1924679" extrusionOk="0">
                  <a:moveTo>
                    <a:pt x="174222" y="2282"/>
                  </a:moveTo>
                  <a:cubicBezTo>
                    <a:pt x="167082" y="109616"/>
                    <a:pt x="147000" y="220702"/>
                    <a:pt x="119242" y="325000"/>
                  </a:cubicBezTo>
                  <a:cubicBezTo>
                    <a:pt x="150392" y="429389"/>
                    <a:pt x="184576" y="532527"/>
                    <a:pt x="227953" y="633879"/>
                  </a:cubicBezTo>
                  <a:cubicBezTo>
                    <a:pt x="273740" y="531991"/>
                    <a:pt x="295696" y="427871"/>
                    <a:pt x="322204" y="320536"/>
                  </a:cubicBezTo>
                  <a:cubicBezTo>
                    <a:pt x="324792" y="327590"/>
                    <a:pt x="327559" y="334645"/>
                    <a:pt x="330148" y="341699"/>
                  </a:cubicBezTo>
                  <a:cubicBezTo>
                    <a:pt x="311851" y="446623"/>
                    <a:pt x="282576" y="554047"/>
                    <a:pt x="234111" y="647809"/>
                  </a:cubicBezTo>
                  <a:cubicBezTo>
                    <a:pt x="278917" y="750857"/>
                    <a:pt x="330683" y="850870"/>
                    <a:pt x="388341" y="947132"/>
                  </a:cubicBezTo>
                  <a:cubicBezTo>
                    <a:pt x="393250" y="834707"/>
                    <a:pt x="405745" y="715764"/>
                    <a:pt x="431807" y="604411"/>
                  </a:cubicBezTo>
                  <a:cubicBezTo>
                    <a:pt x="435645" y="614055"/>
                    <a:pt x="439661" y="623520"/>
                    <a:pt x="443856" y="632986"/>
                  </a:cubicBezTo>
                  <a:cubicBezTo>
                    <a:pt x="429040" y="740945"/>
                    <a:pt x="409940" y="849263"/>
                    <a:pt x="394142" y="956508"/>
                  </a:cubicBezTo>
                  <a:cubicBezTo>
                    <a:pt x="426452" y="1010086"/>
                    <a:pt x="460547" y="1062504"/>
                    <a:pt x="496605" y="1113671"/>
                  </a:cubicBezTo>
                  <a:cubicBezTo>
                    <a:pt x="535520" y="1169035"/>
                    <a:pt x="576041" y="1223238"/>
                    <a:pt x="617544" y="1276816"/>
                  </a:cubicBezTo>
                  <a:cubicBezTo>
                    <a:pt x="620489" y="1194663"/>
                    <a:pt x="632091" y="1109385"/>
                    <a:pt x="646194" y="1027499"/>
                  </a:cubicBezTo>
                  <a:cubicBezTo>
                    <a:pt x="648604" y="1031518"/>
                    <a:pt x="651102" y="1035536"/>
                    <a:pt x="653691" y="1039465"/>
                  </a:cubicBezTo>
                  <a:cubicBezTo>
                    <a:pt x="648871" y="1121886"/>
                    <a:pt x="640481" y="1206361"/>
                    <a:pt x="624505" y="1285925"/>
                  </a:cubicBezTo>
                  <a:cubicBezTo>
                    <a:pt x="700370" y="1383347"/>
                    <a:pt x="779717" y="1478359"/>
                    <a:pt x="859598" y="1571942"/>
                  </a:cubicBezTo>
                  <a:cubicBezTo>
                    <a:pt x="974735" y="1706781"/>
                    <a:pt x="1101207" y="1832957"/>
                    <a:pt x="1265166" y="1906627"/>
                  </a:cubicBezTo>
                  <a:cubicBezTo>
                    <a:pt x="1276679" y="1911717"/>
                    <a:pt x="1267397" y="1928773"/>
                    <a:pt x="1255883" y="1923772"/>
                  </a:cubicBezTo>
                  <a:cubicBezTo>
                    <a:pt x="1090497" y="1850638"/>
                    <a:pt x="962061" y="1721783"/>
                    <a:pt x="846657" y="1585872"/>
                  </a:cubicBezTo>
                  <a:cubicBezTo>
                    <a:pt x="721880" y="1438979"/>
                    <a:pt x="599425" y="1288157"/>
                    <a:pt x="488394" y="1130637"/>
                  </a:cubicBezTo>
                  <a:cubicBezTo>
                    <a:pt x="484020" y="1124297"/>
                    <a:pt x="479558" y="1117778"/>
                    <a:pt x="475184" y="1111349"/>
                  </a:cubicBezTo>
                  <a:cubicBezTo>
                    <a:pt x="443946" y="1121708"/>
                    <a:pt x="408958" y="1123494"/>
                    <a:pt x="377006" y="1130458"/>
                  </a:cubicBezTo>
                  <a:cubicBezTo>
                    <a:pt x="370669" y="1131798"/>
                    <a:pt x="364510" y="1133762"/>
                    <a:pt x="358620" y="1135727"/>
                  </a:cubicBezTo>
                  <a:cubicBezTo>
                    <a:pt x="356656" y="1133048"/>
                    <a:pt x="354514" y="1130369"/>
                    <a:pt x="352551" y="1127601"/>
                  </a:cubicBezTo>
                  <a:cubicBezTo>
                    <a:pt x="366652" y="1122600"/>
                    <a:pt x="380665" y="1116975"/>
                    <a:pt x="394857" y="1114385"/>
                  </a:cubicBezTo>
                  <a:cubicBezTo>
                    <a:pt x="418598" y="1109920"/>
                    <a:pt x="443410" y="1103134"/>
                    <a:pt x="467955" y="1101080"/>
                  </a:cubicBezTo>
                  <a:cubicBezTo>
                    <a:pt x="395392" y="995352"/>
                    <a:pt x="327470" y="882124"/>
                    <a:pt x="268295" y="764074"/>
                  </a:cubicBezTo>
                  <a:cubicBezTo>
                    <a:pt x="226792" y="777825"/>
                    <a:pt x="172794" y="777646"/>
                    <a:pt x="130845" y="769967"/>
                  </a:cubicBezTo>
                  <a:cubicBezTo>
                    <a:pt x="128792" y="766127"/>
                    <a:pt x="126918" y="762377"/>
                    <a:pt x="125043" y="758537"/>
                  </a:cubicBezTo>
                  <a:cubicBezTo>
                    <a:pt x="153069" y="756751"/>
                    <a:pt x="181095" y="758984"/>
                    <a:pt x="209210" y="758269"/>
                  </a:cubicBezTo>
                  <a:cubicBezTo>
                    <a:pt x="227685" y="757823"/>
                    <a:pt x="246071" y="755769"/>
                    <a:pt x="264457" y="756394"/>
                  </a:cubicBezTo>
                  <a:cubicBezTo>
                    <a:pt x="226792" y="680491"/>
                    <a:pt x="192519" y="602535"/>
                    <a:pt x="163155" y="523329"/>
                  </a:cubicBezTo>
                  <a:cubicBezTo>
                    <a:pt x="109603" y="513238"/>
                    <a:pt x="56765" y="495825"/>
                    <a:pt x="5176" y="475912"/>
                  </a:cubicBezTo>
                  <a:cubicBezTo>
                    <a:pt x="3391" y="470912"/>
                    <a:pt x="1696" y="466001"/>
                    <a:pt x="0" y="460911"/>
                  </a:cubicBezTo>
                  <a:cubicBezTo>
                    <a:pt x="52838" y="476716"/>
                    <a:pt x="106032" y="491629"/>
                    <a:pt x="158067" y="509488"/>
                  </a:cubicBezTo>
                  <a:cubicBezTo>
                    <a:pt x="113887" y="388044"/>
                    <a:pt x="80774" y="263654"/>
                    <a:pt x="62655" y="138638"/>
                  </a:cubicBezTo>
                  <a:cubicBezTo>
                    <a:pt x="62299" y="136763"/>
                    <a:pt x="65422" y="136227"/>
                    <a:pt x="66047" y="138102"/>
                  </a:cubicBezTo>
                  <a:cubicBezTo>
                    <a:pt x="82291" y="196235"/>
                    <a:pt x="98535" y="254010"/>
                    <a:pt x="115494" y="311428"/>
                  </a:cubicBezTo>
                  <a:cubicBezTo>
                    <a:pt x="131202" y="208201"/>
                    <a:pt x="148250" y="103991"/>
                    <a:pt x="169581" y="2014"/>
                  </a:cubicBezTo>
                  <a:cubicBezTo>
                    <a:pt x="169849" y="-844"/>
                    <a:pt x="174401" y="-576"/>
                    <a:pt x="174222" y="22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6561235" y="5967978"/>
              <a:ext cx="782257" cy="934849"/>
            </a:xfrm>
            <a:custGeom>
              <a:avLst/>
              <a:gdLst/>
              <a:ahLst/>
              <a:cxnLst/>
              <a:rect l="l" t="t" r="r" b="b"/>
              <a:pathLst>
                <a:path w="782257" h="934849" extrusionOk="0">
                  <a:moveTo>
                    <a:pt x="116160" y="0"/>
                  </a:moveTo>
                  <a:cubicBezTo>
                    <a:pt x="118927" y="2054"/>
                    <a:pt x="121694" y="4018"/>
                    <a:pt x="124461" y="6251"/>
                  </a:cubicBezTo>
                  <a:lnTo>
                    <a:pt x="124550" y="6251"/>
                  </a:lnTo>
                  <a:cubicBezTo>
                    <a:pt x="125799" y="95280"/>
                    <a:pt x="121336" y="184220"/>
                    <a:pt x="116517" y="272981"/>
                  </a:cubicBezTo>
                  <a:cubicBezTo>
                    <a:pt x="211750" y="394960"/>
                    <a:pt x="307876" y="514618"/>
                    <a:pt x="416230" y="625168"/>
                  </a:cubicBezTo>
                  <a:cubicBezTo>
                    <a:pt x="425066" y="560427"/>
                    <a:pt x="444255" y="494883"/>
                    <a:pt x="458893" y="430679"/>
                  </a:cubicBezTo>
                  <a:cubicBezTo>
                    <a:pt x="462195" y="434787"/>
                    <a:pt x="465498" y="438716"/>
                    <a:pt x="468800" y="442734"/>
                  </a:cubicBezTo>
                  <a:cubicBezTo>
                    <a:pt x="459339" y="506313"/>
                    <a:pt x="447111" y="574000"/>
                    <a:pt x="422745" y="631865"/>
                  </a:cubicBezTo>
                  <a:cubicBezTo>
                    <a:pt x="458357" y="667851"/>
                    <a:pt x="495219" y="702855"/>
                    <a:pt x="533866" y="736699"/>
                  </a:cubicBezTo>
                  <a:cubicBezTo>
                    <a:pt x="552073" y="752683"/>
                    <a:pt x="570459" y="768310"/>
                    <a:pt x="589024" y="783758"/>
                  </a:cubicBezTo>
                  <a:cubicBezTo>
                    <a:pt x="589113" y="784026"/>
                    <a:pt x="589292" y="784026"/>
                    <a:pt x="589470" y="784205"/>
                  </a:cubicBezTo>
                  <a:cubicBezTo>
                    <a:pt x="652126" y="836622"/>
                    <a:pt x="716567" y="886629"/>
                    <a:pt x="782258" y="934849"/>
                  </a:cubicBezTo>
                  <a:cubicBezTo>
                    <a:pt x="762532" y="927973"/>
                    <a:pt x="742986" y="920383"/>
                    <a:pt x="723618" y="912614"/>
                  </a:cubicBezTo>
                  <a:cubicBezTo>
                    <a:pt x="652215" y="858589"/>
                    <a:pt x="582419" y="802243"/>
                    <a:pt x="515301" y="742771"/>
                  </a:cubicBezTo>
                  <a:cubicBezTo>
                    <a:pt x="504501" y="733127"/>
                    <a:pt x="493880" y="723483"/>
                    <a:pt x="483259" y="713661"/>
                  </a:cubicBezTo>
                  <a:cubicBezTo>
                    <a:pt x="456394" y="723751"/>
                    <a:pt x="428011" y="730538"/>
                    <a:pt x="399450" y="735895"/>
                  </a:cubicBezTo>
                  <a:cubicBezTo>
                    <a:pt x="396951" y="734288"/>
                    <a:pt x="394452" y="732502"/>
                    <a:pt x="392042" y="730805"/>
                  </a:cubicBezTo>
                  <a:cubicBezTo>
                    <a:pt x="420514" y="723751"/>
                    <a:pt x="448450" y="715357"/>
                    <a:pt x="477011" y="707945"/>
                  </a:cubicBezTo>
                  <a:cubicBezTo>
                    <a:pt x="395166" y="631865"/>
                    <a:pt x="318230" y="550158"/>
                    <a:pt x="246024" y="464522"/>
                  </a:cubicBezTo>
                  <a:cubicBezTo>
                    <a:pt x="208626" y="483900"/>
                    <a:pt x="169980" y="497830"/>
                    <a:pt x="129905" y="509082"/>
                  </a:cubicBezTo>
                  <a:cubicBezTo>
                    <a:pt x="127495" y="506938"/>
                    <a:pt x="125086" y="504527"/>
                    <a:pt x="122765" y="502116"/>
                  </a:cubicBezTo>
                  <a:cubicBezTo>
                    <a:pt x="163464" y="489614"/>
                    <a:pt x="203628" y="475327"/>
                    <a:pt x="244238" y="462290"/>
                  </a:cubicBezTo>
                  <a:cubicBezTo>
                    <a:pt x="217552" y="430500"/>
                    <a:pt x="191490" y="398085"/>
                    <a:pt x="165963" y="365313"/>
                  </a:cubicBezTo>
                  <a:cubicBezTo>
                    <a:pt x="130173" y="384959"/>
                    <a:pt x="92240" y="399782"/>
                    <a:pt x="52255" y="409158"/>
                  </a:cubicBezTo>
                  <a:cubicBezTo>
                    <a:pt x="47971" y="410140"/>
                    <a:pt x="43329" y="411212"/>
                    <a:pt x="38599" y="412462"/>
                  </a:cubicBezTo>
                  <a:cubicBezTo>
                    <a:pt x="34315" y="407551"/>
                    <a:pt x="30120" y="402550"/>
                    <a:pt x="26014" y="397460"/>
                  </a:cubicBezTo>
                  <a:cubicBezTo>
                    <a:pt x="39402" y="395049"/>
                    <a:pt x="52523" y="392102"/>
                    <a:pt x="65553" y="388441"/>
                  </a:cubicBezTo>
                  <a:cubicBezTo>
                    <a:pt x="73676" y="386209"/>
                    <a:pt x="146239" y="363795"/>
                    <a:pt x="156770" y="353258"/>
                  </a:cubicBezTo>
                  <a:cubicBezTo>
                    <a:pt x="101612" y="281285"/>
                    <a:pt x="49488" y="207079"/>
                    <a:pt x="398" y="131445"/>
                  </a:cubicBezTo>
                  <a:cubicBezTo>
                    <a:pt x="-1208" y="129034"/>
                    <a:pt x="2452" y="126802"/>
                    <a:pt x="4147" y="129034"/>
                  </a:cubicBezTo>
                  <a:cubicBezTo>
                    <a:pt x="40920" y="175915"/>
                    <a:pt x="77246" y="222974"/>
                    <a:pt x="113661" y="269498"/>
                  </a:cubicBezTo>
                  <a:cubicBezTo>
                    <a:pt x="116874" y="179665"/>
                    <a:pt x="115981" y="89833"/>
                    <a:pt x="116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7150047" y="6588323"/>
              <a:ext cx="52068" cy="164172"/>
            </a:xfrm>
            <a:custGeom>
              <a:avLst/>
              <a:gdLst/>
              <a:ahLst/>
              <a:cxnLst/>
              <a:rect l="l" t="t" r="r" b="b"/>
              <a:pathLst>
                <a:path w="52068" h="164172" extrusionOk="0">
                  <a:moveTo>
                    <a:pt x="39751" y="0"/>
                  </a:moveTo>
                  <a:cubicBezTo>
                    <a:pt x="43768" y="4018"/>
                    <a:pt x="47873" y="8037"/>
                    <a:pt x="52068" y="12055"/>
                  </a:cubicBezTo>
                  <a:cubicBezTo>
                    <a:pt x="42072" y="64115"/>
                    <a:pt x="23775" y="115283"/>
                    <a:pt x="2800" y="163413"/>
                  </a:cubicBezTo>
                  <a:cubicBezTo>
                    <a:pt x="2354" y="164306"/>
                    <a:pt x="1462" y="164306"/>
                    <a:pt x="747" y="163949"/>
                  </a:cubicBezTo>
                  <a:cubicBezTo>
                    <a:pt x="569" y="163771"/>
                    <a:pt x="391" y="163771"/>
                    <a:pt x="301" y="163503"/>
                  </a:cubicBezTo>
                  <a:cubicBezTo>
                    <a:pt x="33" y="163235"/>
                    <a:pt x="-56" y="162789"/>
                    <a:pt x="33" y="162342"/>
                  </a:cubicBezTo>
                  <a:cubicBezTo>
                    <a:pt x="15742" y="108764"/>
                    <a:pt x="26899" y="54203"/>
                    <a:pt x="39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0" name="Google Shape;1800;p33"/>
          <p:cNvGrpSpPr/>
          <p:nvPr/>
        </p:nvGrpSpPr>
        <p:grpSpPr>
          <a:xfrm>
            <a:off x="8384111" y="4215777"/>
            <a:ext cx="640027" cy="1107584"/>
            <a:chOff x="6910179" y="5113097"/>
            <a:chExt cx="1040018" cy="1799487"/>
          </a:xfrm>
        </p:grpSpPr>
        <p:sp>
          <p:nvSpPr>
            <p:cNvPr id="1801" name="Google Shape;1801;p33"/>
            <p:cNvSpPr/>
            <p:nvPr/>
          </p:nvSpPr>
          <p:spPr>
            <a:xfrm>
              <a:off x="6910179" y="5113097"/>
              <a:ext cx="777502" cy="1694608"/>
            </a:xfrm>
            <a:custGeom>
              <a:avLst/>
              <a:gdLst/>
              <a:ahLst/>
              <a:cxnLst/>
              <a:rect l="l" t="t" r="r" b="b"/>
              <a:pathLst>
                <a:path w="777502" h="1694608" extrusionOk="0">
                  <a:moveTo>
                    <a:pt x="244275" y="195959"/>
                  </a:moveTo>
                  <a:cubicBezTo>
                    <a:pt x="218481" y="128183"/>
                    <a:pt x="158681" y="3435"/>
                    <a:pt x="70677" y="41"/>
                  </a:cubicBezTo>
                  <a:cubicBezTo>
                    <a:pt x="40777" y="-1120"/>
                    <a:pt x="31138" y="22366"/>
                    <a:pt x="23105" y="47994"/>
                  </a:cubicBezTo>
                  <a:cubicBezTo>
                    <a:pt x="3737" y="109341"/>
                    <a:pt x="-1886" y="174706"/>
                    <a:pt x="524" y="238822"/>
                  </a:cubicBezTo>
                  <a:cubicBezTo>
                    <a:pt x="10521" y="503587"/>
                    <a:pt x="142615" y="765762"/>
                    <a:pt x="265606" y="994898"/>
                  </a:cubicBezTo>
                  <a:cubicBezTo>
                    <a:pt x="339954" y="1133398"/>
                    <a:pt x="421621" y="1267789"/>
                    <a:pt x="504448" y="1401288"/>
                  </a:cubicBezTo>
                  <a:cubicBezTo>
                    <a:pt x="569603" y="1506390"/>
                    <a:pt x="633509" y="1637389"/>
                    <a:pt x="759356" y="1677751"/>
                  </a:cubicBezTo>
                  <a:cubicBezTo>
                    <a:pt x="762747" y="1683020"/>
                    <a:pt x="766050" y="1688288"/>
                    <a:pt x="769531" y="1693557"/>
                  </a:cubicBezTo>
                  <a:cubicBezTo>
                    <a:pt x="771226" y="1696057"/>
                    <a:pt x="775064" y="1693646"/>
                    <a:pt x="773458" y="1691056"/>
                  </a:cubicBezTo>
                  <a:cubicBezTo>
                    <a:pt x="771226" y="1687306"/>
                    <a:pt x="769084" y="1683466"/>
                    <a:pt x="766764" y="1679716"/>
                  </a:cubicBezTo>
                  <a:cubicBezTo>
                    <a:pt x="778635" y="1680966"/>
                    <a:pt x="782204" y="1661857"/>
                    <a:pt x="769531" y="1658106"/>
                  </a:cubicBezTo>
                  <a:cubicBezTo>
                    <a:pt x="762926" y="1656141"/>
                    <a:pt x="756499" y="1653820"/>
                    <a:pt x="750252" y="1651320"/>
                  </a:cubicBezTo>
                  <a:cubicBezTo>
                    <a:pt x="747307" y="1646230"/>
                    <a:pt x="744540" y="1641050"/>
                    <a:pt x="741594" y="1635960"/>
                  </a:cubicBezTo>
                  <a:cubicBezTo>
                    <a:pt x="772654" y="1238679"/>
                    <a:pt x="758017" y="839254"/>
                    <a:pt x="692237" y="446079"/>
                  </a:cubicBezTo>
                  <a:cubicBezTo>
                    <a:pt x="685007" y="402592"/>
                    <a:pt x="686525" y="286149"/>
                    <a:pt x="632438" y="270254"/>
                  </a:cubicBezTo>
                  <a:cubicBezTo>
                    <a:pt x="582634" y="255609"/>
                    <a:pt x="569960" y="337137"/>
                    <a:pt x="563444" y="367677"/>
                  </a:cubicBezTo>
                  <a:cubicBezTo>
                    <a:pt x="543274" y="462242"/>
                    <a:pt x="548629" y="560558"/>
                    <a:pt x="555055" y="656195"/>
                  </a:cubicBezTo>
                  <a:cubicBezTo>
                    <a:pt x="561571" y="754332"/>
                    <a:pt x="572459" y="852113"/>
                    <a:pt x="586115" y="949535"/>
                  </a:cubicBezTo>
                  <a:cubicBezTo>
                    <a:pt x="615301" y="1157597"/>
                    <a:pt x="657964" y="1362980"/>
                    <a:pt x="704465" y="1567737"/>
                  </a:cubicBezTo>
                  <a:cubicBezTo>
                    <a:pt x="601824" y="1371552"/>
                    <a:pt x="525691" y="1163848"/>
                    <a:pt x="462321" y="951053"/>
                  </a:cubicBezTo>
                  <a:cubicBezTo>
                    <a:pt x="387973" y="701111"/>
                    <a:pt x="337098" y="439828"/>
                    <a:pt x="244275" y="195959"/>
                  </a:cubicBezTo>
                  <a:close/>
                  <a:moveTo>
                    <a:pt x="569782" y="576364"/>
                  </a:moveTo>
                  <a:cubicBezTo>
                    <a:pt x="568264" y="533769"/>
                    <a:pt x="568175" y="491174"/>
                    <a:pt x="571834" y="448669"/>
                  </a:cubicBezTo>
                  <a:cubicBezTo>
                    <a:pt x="573709" y="426077"/>
                    <a:pt x="576476" y="403842"/>
                    <a:pt x="580849" y="381607"/>
                  </a:cubicBezTo>
                  <a:cubicBezTo>
                    <a:pt x="583259" y="369462"/>
                    <a:pt x="591203" y="311331"/>
                    <a:pt x="602002" y="306866"/>
                  </a:cubicBezTo>
                  <a:cubicBezTo>
                    <a:pt x="609410" y="309187"/>
                    <a:pt x="616818" y="311598"/>
                    <a:pt x="624226" y="313920"/>
                  </a:cubicBezTo>
                  <a:cubicBezTo>
                    <a:pt x="641363" y="312402"/>
                    <a:pt x="649842" y="319010"/>
                    <a:pt x="649663" y="333833"/>
                  </a:cubicBezTo>
                  <a:cubicBezTo>
                    <a:pt x="654037" y="341334"/>
                    <a:pt x="655108" y="363837"/>
                    <a:pt x="656447" y="371070"/>
                  </a:cubicBezTo>
                  <a:cubicBezTo>
                    <a:pt x="660374" y="393216"/>
                    <a:pt x="664212" y="415272"/>
                    <a:pt x="667871" y="437507"/>
                  </a:cubicBezTo>
                  <a:cubicBezTo>
                    <a:pt x="674744" y="479566"/>
                    <a:pt x="681081" y="521714"/>
                    <a:pt x="686882" y="563862"/>
                  </a:cubicBezTo>
                  <a:cubicBezTo>
                    <a:pt x="709552" y="729508"/>
                    <a:pt x="723744" y="896314"/>
                    <a:pt x="729545" y="1063389"/>
                  </a:cubicBezTo>
                  <a:cubicBezTo>
                    <a:pt x="735704" y="1240286"/>
                    <a:pt x="731865" y="1417451"/>
                    <a:pt x="718477" y="1593902"/>
                  </a:cubicBezTo>
                  <a:cubicBezTo>
                    <a:pt x="716514" y="1590240"/>
                    <a:pt x="714461" y="1586490"/>
                    <a:pt x="712498" y="1582828"/>
                  </a:cubicBezTo>
                  <a:cubicBezTo>
                    <a:pt x="651627" y="1249751"/>
                    <a:pt x="581742" y="915602"/>
                    <a:pt x="569782" y="576364"/>
                  </a:cubicBezTo>
                  <a:close/>
                  <a:moveTo>
                    <a:pt x="717318" y="1609439"/>
                  </a:moveTo>
                  <a:cubicBezTo>
                    <a:pt x="716693" y="1617476"/>
                    <a:pt x="716068" y="1625602"/>
                    <a:pt x="715443" y="1633638"/>
                  </a:cubicBezTo>
                  <a:cubicBezTo>
                    <a:pt x="627618" y="1580328"/>
                    <a:pt x="575494" y="1474065"/>
                    <a:pt x="523013" y="1389501"/>
                  </a:cubicBezTo>
                  <a:cubicBezTo>
                    <a:pt x="458394" y="1285292"/>
                    <a:pt x="394399" y="1180636"/>
                    <a:pt x="334153" y="1073836"/>
                  </a:cubicBezTo>
                  <a:cubicBezTo>
                    <a:pt x="211965" y="857559"/>
                    <a:pt x="92633" y="625031"/>
                    <a:pt x="40599" y="380268"/>
                  </a:cubicBezTo>
                  <a:cubicBezTo>
                    <a:pt x="28103" y="321421"/>
                    <a:pt x="20070" y="261592"/>
                    <a:pt x="20606" y="201406"/>
                  </a:cubicBezTo>
                  <a:cubicBezTo>
                    <a:pt x="20963" y="155686"/>
                    <a:pt x="22838" y="-19336"/>
                    <a:pt x="111198" y="32367"/>
                  </a:cubicBezTo>
                  <a:cubicBezTo>
                    <a:pt x="210358" y="90321"/>
                    <a:pt x="241151" y="223016"/>
                    <a:pt x="272033" y="324993"/>
                  </a:cubicBezTo>
                  <a:cubicBezTo>
                    <a:pt x="339419" y="547967"/>
                    <a:pt x="394667" y="774424"/>
                    <a:pt x="463303" y="997041"/>
                  </a:cubicBezTo>
                  <a:cubicBezTo>
                    <a:pt x="528368" y="1208317"/>
                    <a:pt x="605304" y="1418344"/>
                    <a:pt x="717318" y="16094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7078387" y="5959706"/>
              <a:ext cx="871810" cy="952878"/>
            </a:xfrm>
            <a:custGeom>
              <a:avLst/>
              <a:gdLst/>
              <a:ahLst/>
              <a:cxnLst/>
              <a:rect l="l" t="t" r="r" b="b"/>
              <a:pathLst>
                <a:path w="871810" h="952878" extrusionOk="0">
                  <a:moveTo>
                    <a:pt x="7967" y="22024"/>
                  </a:moveTo>
                  <a:cubicBezTo>
                    <a:pt x="-6760" y="45062"/>
                    <a:pt x="2434" y="78370"/>
                    <a:pt x="7789" y="102748"/>
                  </a:cubicBezTo>
                  <a:cubicBezTo>
                    <a:pt x="16089" y="140431"/>
                    <a:pt x="29210" y="176954"/>
                    <a:pt x="45453" y="211958"/>
                  </a:cubicBezTo>
                  <a:cubicBezTo>
                    <a:pt x="120694" y="374032"/>
                    <a:pt x="254663" y="510835"/>
                    <a:pt x="370603" y="644423"/>
                  </a:cubicBezTo>
                  <a:cubicBezTo>
                    <a:pt x="485472" y="776761"/>
                    <a:pt x="637470" y="945264"/>
                    <a:pt x="828294" y="938835"/>
                  </a:cubicBezTo>
                  <a:cubicBezTo>
                    <a:pt x="833025" y="943389"/>
                    <a:pt x="837755" y="948032"/>
                    <a:pt x="842664" y="952408"/>
                  </a:cubicBezTo>
                  <a:cubicBezTo>
                    <a:pt x="844360" y="953926"/>
                    <a:pt x="846680" y="951426"/>
                    <a:pt x="845074" y="949818"/>
                  </a:cubicBezTo>
                  <a:cubicBezTo>
                    <a:pt x="841325" y="946068"/>
                    <a:pt x="837844" y="942228"/>
                    <a:pt x="834185" y="938478"/>
                  </a:cubicBezTo>
                  <a:cubicBezTo>
                    <a:pt x="844181" y="937942"/>
                    <a:pt x="854178" y="937138"/>
                    <a:pt x="864442" y="935620"/>
                  </a:cubicBezTo>
                  <a:cubicBezTo>
                    <a:pt x="874527" y="934102"/>
                    <a:pt x="874260" y="919190"/>
                    <a:pt x="863639" y="919547"/>
                  </a:cubicBezTo>
                  <a:cubicBezTo>
                    <a:pt x="847037" y="919993"/>
                    <a:pt x="830793" y="919547"/>
                    <a:pt x="814906" y="918118"/>
                  </a:cubicBezTo>
                  <a:cubicBezTo>
                    <a:pt x="694503" y="786316"/>
                    <a:pt x="608642" y="624867"/>
                    <a:pt x="508946" y="477974"/>
                  </a:cubicBezTo>
                  <a:cubicBezTo>
                    <a:pt x="452895" y="395374"/>
                    <a:pt x="394791" y="314203"/>
                    <a:pt x="334723" y="234461"/>
                  </a:cubicBezTo>
                  <a:cubicBezTo>
                    <a:pt x="284384" y="167667"/>
                    <a:pt x="234492" y="92300"/>
                    <a:pt x="165410" y="43276"/>
                  </a:cubicBezTo>
                  <a:cubicBezTo>
                    <a:pt x="132208" y="19524"/>
                    <a:pt x="40098" y="-27982"/>
                    <a:pt x="7967" y="22024"/>
                  </a:cubicBezTo>
                  <a:close/>
                  <a:moveTo>
                    <a:pt x="133814" y="39972"/>
                  </a:moveTo>
                  <a:cubicBezTo>
                    <a:pt x="170855" y="60243"/>
                    <a:pt x="201736" y="91229"/>
                    <a:pt x="229315" y="122751"/>
                  </a:cubicBezTo>
                  <a:cubicBezTo>
                    <a:pt x="342132" y="251696"/>
                    <a:pt x="439953" y="397875"/>
                    <a:pt x="534740" y="540392"/>
                  </a:cubicBezTo>
                  <a:cubicBezTo>
                    <a:pt x="620601" y="669605"/>
                    <a:pt x="697895" y="805961"/>
                    <a:pt x="806516" y="917225"/>
                  </a:cubicBezTo>
                  <a:cubicBezTo>
                    <a:pt x="655321" y="901062"/>
                    <a:pt x="539203" y="805157"/>
                    <a:pt x="436651" y="691750"/>
                  </a:cubicBezTo>
                  <a:cubicBezTo>
                    <a:pt x="326690" y="570128"/>
                    <a:pt x="211197" y="445738"/>
                    <a:pt x="119355" y="309560"/>
                  </a:cubicBezTo>
                  <a:cubicBezTo>
                    <a:pt x="77139" y="246963"/>
                    <a:pt x="41437" y="179008"/>
                    <a:pt x="23675" y="105159"/>
                  </a:cubicBezTo>
                  <a:cubicBezTo>
                    <a:pt x="20730" y="92836"/>
                    <a:pt x="13858" y="78281"/>
                    <a:pt x="16178" y="65869"/>
                  </a:cubicBezTo>
                  <a:cubicBezTo>
                    <a:pt x="17874" y="57028"/>
                    <a:pt x="43579" y="20684"/>
                    <a:pt x="54200" y="16844"/>
                  </a:cubicBezTo>
                  <a:cubicBezTo>
                    <a:pt x="74014" y="9790"/>
                    <a:pt x="117303" y="30953"/>
                    <a:pt x="133814" y="3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3" name="Google Shape;1803;p33"/>
          <p:cNvSpPr/>
          <p:nvPr/>
        </p:nvSpPr>
        <p:spPr>
          <a:xfrm>
            <a:off x="-65277" y="4475373"/>
            <a:ext cx="1360513" cy="1122392"/>
          </a:xfrm>
          <a:custGeom>
            <a:avLst/>
            <a:gdLst/>
            <a:ahLst/>
            <a:cxnLst/>
            <a:rect l="l" t="t" r="r" b="b"/>
            <a:pathLst>
              <a:path w="2176821" h="1795827" extrusionOk="0">
                <a:moveTo>
                  <a:pt x="1684124" y="1376074"/>
                </a:moveTo>
                <a:cubicBezTo>
                  <a:pt x="1698583" y="1330086"/>
                  <a:pt x="1677876" y="1280526"/>
                  <a:pt x="1652082" y="1239807"/>
                </a:cubicBezTo>
                <a:cubicBezTo>
                  <a:pt x="1589872" y="1141134"/>
                  <a:pt x="1494996" y="1063356"/>
                  <a:pt x="1386018" y="1021744"/>
                </a:cubicBezTo>
                <a:cubicBezTo>
                  <a:pt x="1522040" y="1055319"/>
                  <a:pt x="1699743" y="1092646"/>
                  <a:pt x="1836479" y="1054159"/>
                </a:cubicBezTo>
                <a:cubicBezTo>
                  <a:pt x="1862362" y="1046836"/>
                  <a:pt x="1890388" y="1035852"/>
                  <a:pt x="1901991" y="1011653"/>
                </a:cubicBezTo>
                <a:cubicBezTo>
                  <a:pt x="1924215" y="965308"/>
                  <a:pt x="1871645" y="919588"/>
                  <a:pt x="1826661" y="894763"/>
                </a:cubicBezTo>
                <a:cubicBezTo>
                  <a:pt x="1778197" y="868064"/>
                  <a:pt x="1729732" y="841275"/>
                  <a:pt x="1681268" y="814575"/>
                </a:cubicBezTo>
                <a:cubicBezTo>
                  <a:pt x="1826750" y="788411"/>
                  <a:pt x="1991690" y="748674"/>
                  <a:pt x="2060951" y="618033"/>
                </a:cubicBezTo>
                <a:cubicBezTo>
                  <a:pt x="2068627" y="603566"/>
                  <a:pt x="2074964" y="586779"/>
                  <a:pt x="2070501" y="570973"/>
                </a:cubicBezTo>
                <a:cubicBezTo>
                  <a:pt x="2065681" y="553739"/>
                  <a:pt x="2049437" y="542487"/>
                  <a:pt x="2033550" y="534272"/>
                </a:cubicBezTo>
                <a:cubicBezTo>
                  <a:pt x="1959292" y="495874"/>
                  <a:pt x="1866914" y="496500"/>
                  <a:pt x="1791942" y="532932"/>
                </a:cubicBezTo>
                <a:cubicBezTo>
                  <a:pt x="1933230" y="447476"/>
                  <a:pt x="2073000" y="349785"/>
                  <a:pt x="2149044" y="204588"/>
                </a:cubicBezTo>
                <a:cubicBezTo>
                  <a:pt x="2166181" y="171816"/>
                  <a:pt x="2180015" y="135472"/>
                  <a:pt x="2176177" y="98682"/>
                </a:cubicBezTo>
                <a:cubicBezTo>
                  <a:pt x="2172339" y="61891"/>
                  <a:pt x="2146456" y="25369"/>
                  <a:pt x="2109951" y="19743"/>
                </a:cubicBezTo>
                <a:cubicBezTo>
                  <a:pt x="2087102" y="16261"/>
                  <a:pt x="2064253" y="24833"/>
                  <a:pt x="2042922" y="33763"/>
                </a:cubicBezTo>
                <a:cubicBezTo>
                  <a:pt x="1856382" y="111630"/>
                  <a:pt x="1684481" y="224412"/>
                  <a:pt x="1538641" y="364429"/>
                </a:cubicBezTo>
                <a:cubicBezTo>
                  <a:pt x="1609865" y="282723"/>
                  <a:pt x="1659490" y="182353"/>
                  <a:pt x="1681178" y="76179"/>
                </a:cubicBezTo>
                <a:cubicBezTo>
                  <a:pt x="1684570" y="59570"/>
                  <a:pt x="1687158" y="41621"/>
                  <a:pt x="1680197" y="26173"/>
                </a:cubicBezTo>
                <a:cubicBezTo>
                  <a:pt x="1658597" y="-21869"/>
                  <a:pt x="1585588" y="4563"/>
                  <a:pt x="1545781" y="38942"/>
                </a:cubicBezTo>
                <a:cubicBezTo>
                  <a:pt x="1408777" y="157171"/>
                  <a:pt x="1291409" y="297992"/>
                  <a:pt x="1199568" y="453994"/>
                </a:cubicBezTo>
                <a:cubicBezTo>
                  <a:pt x="1241070" y="364072"/>
                  <a:pt x="1272666" y="269596"/>
                  <a:pt x="1293551" y="172888"/>
                </a:cubicBezTo>
                <a:cubicBezTo>
                  <a:pt x="1303458" y="126989"/>
                  <a:pt x="1307296" y="70375"/>
                  <a:pt x="1269899" y="41978"/>
                </a:cubicBezTo>
                <a:cubicBezTo>
                  <a:pt x="1214116" y="-348"/>
                  <a:pt x="1148515" y="52783"/>
                  <a:pt x="1109065" y="91806"/>
                </a:cubicBezTo>
                <a:cubicBezTo>
                  <a:pt x="970187" y="229234"/>
                  <a:pt x="868795" y="401309"/>
                  <a:pt x="797838" y="583385"/>
                </a:cubicBezTo>
                <a:cubicBezTo>
                  <a:pt x="824704" y="511412"/>
                  <a:pt x="852015" y="436581"/>
                  <a:pt x="845589" y="360054"/>
                </a:cubicBezTo>
                <a:cubicBezTo>
                  <a:pt x="839163" y="283526"/>
                  <a:pt x="788735" y="204945"/>
                  <a:pt x="713048" y="192354"/>
                </a:cubicBezTo>
                <a:cubicBezTo>
                  <a:pt x="636201" y="179585"/>
                  <a:pt x="565066" y="236467"/>
                  <a:pt x="518297" y="298707"/>
                </a:cubicBezTo>
                <a:cubicBezTo>
                  <a:pt x="390129" y="469442"/>
                  <a:pt x="363621" y="693399"/>
                  <a:pt x="341397" y="905836"/>
                </a:cubicBezTo>
                <a:cubicBezTo>
                  <a:pt x="343450" y="851276"/>
                  <a:pt x="341129" y="796537"/>
                  <a:pt x="334346" y="742423"/>
                </a:cubicBezTo>
                <a:cubicBezTo>
                  <a:pt x="331222" y="717420"/>
                  <a:pt x="326492" y="691167"/>
                  <a:pt x="310337" y="671878"/>
                </a:cubicBezTo>
                <a:cubicBezTo>
                  <a:pt x="279544" y="635088"/>
                  <a:pt x="218049" y="639910"/>
                  <a:pt x="180652" y="669914"/>
                </a:cubicBezTo>
                <a:cubicBezTo>
                  <a:pt x="143255" y="699918"/>
                  <a:pt x="124690" y="747067"/>
                  <a:pt x="109963" y="792697"/>
                </a:cubicBezTo>
                <a:cubicBezTo>
                  <a:pt x="66854" y="934411"/>
                  <a:pt x="41238" y="1078626"/>
                  <a:pt x="28029" y="1226055"/>
                </a:cubicBezTo>
                <a:cubicBezTo>
                  <a:pt x="16069" y="1359286"/>
                  <a:pt x="-5977" y="1501090"/>
                  <a:pt x="1520" y="1633428"/>
                </a:cubicBezTo>
                <a:cubicBezTo>
                  <a:pt x="2056" y="1642268"/>
                  <a:pt x="2770" y="1651733"/>
                  <a:pt x="8304" y="1658609"/>
                </a:cubicBezTo>
                <a:cubicBezTo>
                  <a:pt x="13748" y="1665395"/>
                  <a:pt x="22674" y="1668253"/>
                  <a:pt x="31063" y="1670664"/>
                </a:cubicBezTo>
                <a:cubicBezTo>
                  <a:pt x="138078" y="1701739"/>
                  <a:pt x="245182" y="1732815"/>
                  <a:pt x="353268" y="1759872"/>
                </a:cubicBezTo>
                <a:cubicBezTo>
                  <a:pt x="455998" y="1785589"/>
                  <a:pt x="563013" y="1807735"/>
                  <a:pt x="667172" y="1788626"/>
                </a:cubicBezTo>
                <a:cubicBezTo>
                  <a:pt x="694305" y="1783624"/>
                  <a:pt x="723044" y="1774427"/>
                  <a:pt x="739110" y="1751924"/>
                </a:cubicBezTo>
                <a:cubicBezTo>
                  <a:pt x="766243" y="1713705"/>
                  <a:pt x="743037" y="1660484"/>
                  <a:pt x="714476" y="1623337"/>
                </a:cubicBezTo>
                <a:cubicBezTo>
                  <a:pt x="701891" y="1606995"/>
                  <a:pt x="688325" y="1591458"/>
                  <a:pt x="673866" y="1576724"/>
                </a:cubicBezTo>
                <a:cubicBezTo>
                  <a:pt x="735272" y="1626105"/>
                  <a:pt x="799445" y="1671736"/>
                  <a:pt x="871205" y="1703704"/>
                </a:cubicBezTo>
                <a:cubicBezTo>
                  <a:pt x="973310" y="1749156"/>
                  <a:pt x="1094606" y="1763980"/>
                  <a:pt x="1196087" y="1717099"/>
                </a:cubicBezTo>
                <a:cubicBezTo>
                  <a:pt x="1230271" y="1701293"/>
                  <a:pt x="1262402" y="1677540"/>
                  <a:pt x="1281324" y="1645482"/>
                </a:cubicBezTo>
                <a:cubicBezTo>
                  <a:pt x="1284447" y="1640125"/>
                  <a:pt x="1287304" y="1634588"/>
                  <a:pt x="1289624" y="1628695"/>
                </a:cubicBezTo>
                <a:cubicBezTo>
                  <a:pt x="1311134" y="1575831"/>
                  <a:pt x="1293373" y="1513413"/>
                  <a:pt x="1259010" y="1467781"/>
                </a:cubicBezTo>
                <a:cubicBezTo>
                  <a:pt x="1242498" y="1445815"/>
                  <a:pt x="1222595" y="1426973"/>
                  <a:pt x="1201174" y="1409828"/>
                </a:cubicBezTo>
                <a:cubicBezTo>
                  <a:pt x="1228575" y="1424919"/>
                  <a:pt x="1256690" y="1438403"/>
                  <a:pt x="1285875" y="1449744"/>
                </a:cubicBezTo>
                <a:cubicBezTo>
                  <a:pt x="1379770" y="1486177"/>
                  <a:pt x="1486160" y="1498500"/>
                  <a:pt x="1581215" y="1465460"/>
                </a:cubicBezTo>
                <a:cubicBezTo>
                  <a:pt x="1625752" y="1450011"/>
                  <a:pt x="1670022" y="1421079"/>
                  <a:pt x="1684124" y="13760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59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04" name="Google Shape;1804;p33"/>
          <p:cNvGrpSpPr/>
          <p:nvPr/>
        </p:nvGrpSpPr>
        <p:grpSpPr>
          <a:xfrm>
            <a:off x="359076" y="4322052"/>
            <a:ext cx="1059269" cy="1429041"/>
            <a:chOff x="201286" y="5189621"/>
            <a:chExt cx="1476128" cy="1991417"/>
          </a:xfrm>
        </p:grpSpPr>
        <p:sp>
          <p:nvSpPr>
            <p:cNvPr id="1805" name="Google Shape;1805;p33"/>
            <p:cNvSpPr/>
            <p:nvPr/>
          </p:nvSpPr>
          <p:spPr>
            <a:xfrm>
              <a:off x="201286" y="5189621"/>
              <a:ext cx="1476128" cy="1991417"/>
            </a:xfrm>
            <a:custGeom>
              <a:avLst/>
              <a:gdLst/>
              <a:ahLst/>
              <a:cxnLst/>
              <a:rect l="l" t="t" r="r" b="b"/>
              <a:pathLst>
                <a:path w="1476128" h="1991417" extrusionOk="0">
                  <a:moveTo>
                    <a:pt x="1358861" y="432688"/>
                  </a:moveTo>
                  <a:cubicBezTo>
                    <a:pt x="1316466" y="450816"/>
                    <a:pt x="1281925" y="488142"/>
                    <a:pt x="1248812" y="519038"/>
                  </a:cubicBezTo>
                  <a:cubicBezTo>
                    <a:pt x="1234621" y="532165"/>
                    <a:pt x="1220608" y="545470"/>
                    <a:pt x="1206774" y="558775"/>
                  </a:cubicBezTo>
                  <a:cubicBezTo>
                    <a:pt x="1202490" y="562973"/>
                    <a:pt x="1198384" y="566902"/>
                    <a:pt x="1194100" y="571188"/>
                  </a:cubicBezTo>
                  <a:cubicBezTo>
                    <a:pt x="1176606" y="588065"/>
                    <a:pt x="1159470" y="605299"/>
                    <a:pt x="1142422" y="622712"/>
                  </a:cubicBezTo>
                  <a:cubicBezTo>
                    <a:pt x="1140191" y="624855"/>
                    <a:pt x="1137960" y="627266"/>
                    <a:pt x="1135550" y="629766"/>
                  </a:cubicBezTo>
                  <a:cubicBezTo>
                    <a:pt x="1126000" y="639500"/>
                    <a:pt x="1116271" y="649501"/>
                    <a:pt x="1106721" y="659502"/>
                  </a:cubicBezTo>
                  <a:cubicBezTo>
                    <a:pt x="1023090" y="747103"/>
                    <a:pt x="943209" y="838364"/>
                    <a:pt x="863684" y="929536"/>
                  </a:cubicBezTo>
                  <a:cubicBezTo>
                    <a:pt x="859043" y="934804"/>
                    <a:pt x="854312" y="940162"/>
                    <a:pt x="849671" y="945520"/>
                  </a:cubicBezTo>
                  <a:cubicBezTo>
                    <a:pt x="845923" y="949985"/>
                    <a:pt x="842174" y="954360"/>
                    <a:pt x="838247" y="958647"/>
                  </a:cubicBezTo>
                  <a:cubicBezTo>
                    <a:pt x="827090" y="971684"/>
                    <a:pt x="815844" y="984543"/>
                    <a:pt x="804509" y="997312"/>
                  </a:cubicBezTo>
                  <a:cubicBezTo>
                    <a:pt x="801832" y="1000527"/>
                    <a:pt x="799154" y="1003563"/>
                    <a:pt x="796298" y="1006599"/>
                  </a:cubicBezTo>
                  <a:cubicBezTo>
                    <a:pt x="728019" y="1084555"/>
                    <a:pt x="659205" y="1161887"/>
                    <a:pt x="587624" y="1236717"/>
                  </a:cubicBezTo>
                  <a:cubicBezTo>
                    <a:pt x="541747" y="1284759"/>
                    <a:pt x="494711" y="1331729"/>
                    <a:pt x="446068" y="1376735"/>
                  </a:cubicBezTo>
                  <a:cubicBezTo>
                    <a:pt x="440088" y="1382360"/>
                    <a:pt x="434019" y="1387629"/>
                    <a:pt x="428039" y="1393076"/>
                  </a:cubicBezTo>
                  <a:cubicBezTo>
                    <a:pt x="514793" y="1275115"/>
                    <a:pt x="594228" y="1151707"/>
                    <a:pt x="666613" y="1025530"/>
                  </a:cubicBezTo>
                  <a:cubicBezTo>
                    <a:pt x="669826" y="1020083"/>
                    <a:pt x="673039" y="1014458"/>
                    <a:pt x="676074" y="1008921"/>
                  </a:cubicBezTo>
                  <a:cubicBezTo>
                    <a:pt x="677769" y="1006064"/>
                    <a:pt x="679376" y="1003295"/>
                    <a:pt x="680893" y="1000527"/>
                  </a:cubicBezTo>
                  <a:cubicBezTo>
                    <a:pt x="767291" y="847829"/>
                    <a:pt x="842799" y="689060"/>
                    <a:pt x="906793" y="525735"/>
                  </a:cubicBezTo>
                  <a:cubicBezTo>
                    <a:pt x="921163" y="489213"/>
                    <a:pt x="935176" y="452334"/>
                    <a:pt x="947761" y="415008"/>
                  </a:cubicBezTo>
                  <a:cubicBezTo>
                    <a:pt x="950081" y="407775"/>
                    <a:pt x="952491" y="400542"/>
                    <a:pt x="954812" y="393219"/>
                  </a:cubicBezTo>
                  <a:cubicBezTo>
                    <a:pt x="957936" y="383843"/>
                    <a:pt x="960881" y="374466"/>
                    <a:pt x="963559" y="365001"/>
                  </a:cubicBezTo>
                  <a:cubicBezTo>
                    <a:pt x="965344" y="359375"/>
                    <a:pt x="967039" y="353839"/>
                    <a:pt x="968557" y="348124"/>
                  </a:cubicBezTo>
                  <a:cubicBezTo>
                    <a:pt x="999795" y="238289"/>
                    <a:pt x="1014522" y="125507"/>
                    <a:pt x="987925" y="10671"/>
                  </a:cubicBezTo>
                  <a:cubicBezTo>
                    <a:pt x="986140" y="2813"/>
                    <a:pt x="978999" y="-759"/>
                    <a:pt x="971413" y="134"/>
                  </a:cubicBezTo>
                  <a:cubicBezTo>
                    <a:pt x="920360" y="6117"/>
                    <a:pt x="884659" y="47015"/>
                    <a:pt x="854848" y="89431"/>
                  </a:cubicBezTo>
                  <a:cubicBezTo>
                    <a:pt x="854848" y="89431"/>
                    <a:pt x="854670" y="89431"/>
                    <a:pt x="854759" y="89610"/>
                  </a:cubicBezTo>
                  <a:cubicBezTo>
                    <a:pt x="852884" y="92199"/>
                    <a:pt x="851189" y="94700"/>
                    <a:pt x="849314" y="97379"/>
                  </a:cubicBezTo>
                  <a:cubicBezTo>
                    <a:pt x="841103" y="109166"/>
                    <a:pt x="833338" y="120953"/>
                    <a:pt x="825841" y="131936"/>
                  </a:cubicBezTo>
                  <a:cubicBezTo>
                    <a:pt x="784516" y="192033"/>
                    <a:pt x="748994" y="256148"/>
                    <a:pt x="717844" y="322049"/>
                  </a:cubicBezTo>
                  <a:cubicBezTo>
                    <a:pt x="681250" y="399381"/>
                    <a:pt x="650369" y="479301"/>
                    <a:pt x="622432" y="560115"/>
                  </a:cubicBezTo>
                  <a:cubicBezTo>
                    <a:pt x="621004" y="563955"/>
                    <a:pt x="619666" y="567794"/>
                    <a:pt x="618595" y="571634"/>
                  </a:cubicBezTo>
                  <a:cubicBezTo>
                    <a:pt x="614132" y="584403"/>
                    <a:pt x="609759" y="597173"/>
                    <a:pt x="605653" y="609942"/>
                  </a:cubicBezTo>
                  <a:cubicBezTo>
                    <a:pt x="605117" y="611014"/>
                    <a:pt x="604760" y="612086"/>
                    <a:pt x="604493" y="613068"/>
                  </a:cubicBezTo>
                  <a:cubicBezTo>
                    <a:pt x="589052" y="659770"/>
                    <a:pt x="574414" y="706740"/>
                    <a:pt x="559687" y="753711"/>
                  </a:cubicBezTo>
                  <a:cubicBezTo>
                    <a:pt x="549959" y="785054"/>
                    <a:pt x="539695" y="815950"/>
                    <a:pt x="528895" y="846401"/>
                  </a:cubicBezTo>
                  <a:cubicBezTo>
                    <a:pt x="527645" y="849883"/>
                    <a:pt x="526485" y="853366"/>
                    <a:pt x="525146" y="856848"/>
                  </a:cubicBezTo>
                  <a:cubicBezTo>
                    <a:pt x="463562" y="1028388"/>
                    <a:pt x="384662" y="1187872"/>
                    <a:pt x="292909" y="1348785"/>
                  </a:cubicBezTo>
                  <a:cubicBezTo>
                    <a:pt x="329592" y="1237075"/>
                    <a:pt x="386090" y="1151617"/>
                    <a:pt x="408314" y="1039639"/>
                  </a:cubicBezTo>
                  <a:cubicBezTo>
                    <a:pt x="416436" y="998384"/>
                    <a:pt x="422862" y="956504"/>
                    <a:pt x="427057" y="913999"/>
                  </a:cubicBezTo>
                  <a:cubicBezTo>
                    <a:pt x="427771" y="908373"/>
                    <a:pt x="428307" y="902568"/>
                    <a:pt x="428753" y="896853"/>
                  </a:cubicBezTo>
                  <a:cubicBezTo>
                    <a:pt x="430359" y="877387"/>
                    <a:pt x="431698" y="857830"/>
                    <a:pt x="432412" y="838274"/>
                  </a:cubicBezTo>
                  <a:cubicBezTo>
                    <a:pt x="432501" y="833721"/>
                    <a:pt x="432591" y="828898"/>
                    <a:pt x="432680" y="824344"/>
                  </a:cubicBezTo>
                  <a:cubicBezTo>
                    <a:pt x="433394" y="796484"/>
                    <a:pt x="433037" y="768802"/>
                    <a:pt x="431520" y="741119"/>
                  </a:cubicBezTo>
                  <a:cubicBezTo>
                    <a:pt x="428664" y="689774"/>
                    <a:pt x="421791" y="638696"/>
                    <a:pt x="410456" y="588511"/>
                  </a:cubicBezTo>
                  <a:cubicBezTo>
                    <a:pt x="405011" y="564758"/>
                    <a:pt x="389392" y="460192"/>
                    <a:pt x="355922" y="465460"/>
                  </a:cubicBezTo>
                  <a:cubicBezTo>
                    <a:pt x="301478" y="474033"/>
                    <a:pt x="266669" y="533504"/>
                    <a:pt x="244623" y="578510"/>
                  </a:cubicBezTo>
                  <a:cubicBezTo>
                    <a:pt x="237037" y="593958"/>
                    <a:pt x="230432" y="609764"/>
                    <a:pt x="224541" y="625748"/>
                  </a:cubicBezTo>
                  <a:cubicBezTo>
                    <a:pt x="223381" y="628784"/>
                    <a:pt x="222221" y="631909"/>
                    <a:pt x="221239" y="634856"/>
                  </a:cubicBezTo>
                  <a:cubicBezTo>
                    <a:pt x="214099" y="654323"/>
                    <a:pt x="207851" y="673879"/>
                    <a:pt x="201692" y="693614"/>
                  </a:cubicBezTo>
                  <a:cubicBezTo>
                    <a:pt x="200175" y="697811"/>
                    <a:pt x="198926" y="701829"/>
                    <a:pt x="197587" y="706026"/>
                  </a:cubicBezTo>
                  <a:cubicBezTo>
                    <a:pt x="194998" y="714420"/>
                    <a:pt x="192232" y="722635"/>
                    <a:pt x="189465" y="730940"/>
                  </a:cubicBezTo>
                  <a:cubicBezTo>
                    <a:pt x="159922" y="820147"/>
                    <a:pt x="135734" y="910962"/>
                    <a:pt x="115563" y="1002760"/>
                  </a:cubicBezTo>
                  <a:cubicBezTo>
                    <a:pt x="114492" y="1007403"/>
                    <a:pt x="113510" y="1012046"/>
                    <a:pt x="112439" y="1016779"/>
                  </a:cubicBezTo>
                  <a:cubicBezTo>
                    <a:pt x="108690" y="1034281"/>
                    <a:pt x="105120" y="1051873"/>
                    <a:pt x="101639" y="1069464"/>
                  </a:cubicBezTo>
                  <a:cubicBezTo>
                    <a:pt x="100479" y="1074733"/>
                    <a:pt x="99497" y="1079912"/>
                    <a:pt x="98516" y="1085091"/>
                  </a:cubicBezTo>
                  <a:cubicBezTo>
                    <a:pt x="95659" y="1099200"/>
                    <a:pt x="92982" y="1113398"/>
                    <a:pt x="90483" y="1127507"/>
                  </a:cubicBezTo>
                  <a:cubicBezTo>
                    <a:pt x="58084" y="1307262"/>
                    <a:pt x="33182" y="1494160"/>
                    <a:pt x="21312" y="1680166"/>
                  </a:cubicBezTo>
                  <a:cubicBezTo>
                    <a:pt x="19705" y="1705437"/>
                    <a:pt x="18277" y="1730797"/>
                    <a:pt x="17384" y="1756068"/>
                  </a:cubicBezTo>
                  <a:cubicBezTo>
                    <a:pt x="17117" y="1760265"/>
                    <a:pt x="16938" y="1764462"/>
                    <a:pt x="16849" y="1768748"/>
                  </a:cubicBezTo>
                  <a:cubicBezTo>
                    <a:pt x="16046" y="1787233"/>
                    <a:pt x="15421" y="1805896"/>
                    <a:pt x="14975" y="1824469"/>
                  </a:cubicBezTo>
                  <a:cubicBezTo>
                    <a:pt x="10958" y="1828845"/>
                    <a:pt x="6763" y="1833488"/>
                    <a:pt x="2658" y="1837864"/>
                  </a:cubicBezTo>
                  <a:cubicBezTo>
                    <a:pt x="-3233" y="1844383"/>
                    <a:pt x="1587" y="1853044"/>
                    <a:pt x="8191" y="1853759"/>
                  </a:cubicBezTo>
                  <a:cubicBezTo>
                    <a:pt x="10244" y="1854026"/>
                    <a:pt x="12386" y="1853580"/>
                    <a:pt x="14528" y="1852062"/>
                  </a:cubicBezTo>
                  <a:cubicBezTo>
                    <a:pt x="13814" y="1893496"/>
                    <a:pt x="13636" y="1934929"/>
                    <a:pt x="14439" y="1976006"/>
                  </a:cubicBezTo>
                  <a:cubicBezTo>
                    <a:pt x="14975" y="1995652"/>
                    <a:pt x="42286" y="1996901"/>
                    <a:pt x="44874" y="1977524"/>
                  </a:cubicBezTo>
                  <a:cubicBezTo>
                    <a:pt x="52372" y="1921178"/>
                    <a:pt x="58084" y="1864563"/>
                    <a:pt x="62904" y="1807860"/>
                  </a:cubicBezTo>
                  <a:cubicBezTo>
                    <a:pt x="112885" y="1761158"/>
                    <a:pt x="160993" y="1712402"/>
                    <a:pt x="207405" y="1661949"/>
                  </a:cubicBezTo>
                  <a:cubicBezTo>
                    <a:pt x="211778" y="1664360"/>
                    <a:pt x="217044" y="1664985"/>
                    <a:pt x="222935" y="1662306"/>
                  </a:cubicBezTo>
                  <a:cubicBezTo>
                    <a:pt x="455618" y="1551221"/>
                    <a:pt x="675538" y="1413347"/>
                    <a:pt x="880910" y="1257345"/>
                  </a:cubicBezTo>
                  <a:cubicBezTo>
                    <a:pt x="985336" y="1178050"/>
                    <a:pt x="1096635" y="1092860"/>
                    <a:pt x="1195974" y="997670"/>
                  </a:cubicBezTo>
                  <a:cubicBezTo>
                    <a:pt x="1198741" y="994902"/>
                    <a:pt x="1201508" y="992312"/>
                    <a:pt x="1204096" y="989633"/>
                  </a:cubicBezTo>
                  <a:cubicBezTo>
                    <a:pt x="1211058" y="983025"/>
                    <a:pt x="1217930" y="976149"/>
                    <a:pt x="1224803" y="969273"/>
                  </a:cubicBezTo>
                  <a:cubicBezTo>
                    <a:pt x="1231229" y="962933"/>
                    <a:pt x="1237655" y="956325"/>
                    <a:pt x="1243992" y="949717"/>
                  </a:cubicBezTo>
                  <a:cubicBezTo>
                    <a:pt x="1300401" y="891227"/>
                    <a:pt x="1351453" y="828809"/>
                    <a:pt x="1393313" y="761926"/>
                  </a:cubicBezTo>
                  <a:cubicBezTo>
                    <a:pt x="1406612" y="740673"/>
                    <a:pt x="1419821" y="717367"/>
                    <a:pt x="1431603" y="692721"/>
                  </a:cubicBezTo>
                  <a:cubicBezTo>
                    <a:pt x="1434548" y="686738"/>
                    <a:pt x="1437404" y="680398"/>
                    <a:pt x="1440171" y="674147"/>
                  </a:cubicBezTo>
                  <a:cubicBezTo>
                    <a:pt x="1464002" y="619765"/>
                    <a:pt x="1480157" y="560740"/>
                    <a:pt x="1475248" y="504930"/>
                  </a:cubicBezTo>
                  <a:cubicBezTo>
                    <a:pt x="1469535" y="439564"/>
                    <a:pt x="1421249" y="406167"/>
                    <a:pt x="1358861" y="4326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218581" y="5674730"/>
              <a:ext cx="415206" cy="1270869"/>
            </a:xfrm>
            <a:custGeom>
              <a:avLst/>
              <a:gdLst/>
              <a:ahLst/>
              <a:cxnLst/>
              <a:rect l="l" t="t" r="r" b="b"/>
              <a:pathLst>
                <a:path w="415206" h="1270869" extrusionOk="0">
                  <a:moveTo>
                    <a:pt x="142895" y="918861"/>
                  </a:moveTo>
                  <a:cubicBezTo>
                    <a:pt x="93091" y="1036554"/>
                    <a:pt x="41324" y="1152730"/>
                    <a:pt x="0" y="1270869"/>
                  </a:cubicBezTo>
                  <a:cubicBezTo>
                    <a:pt x="982" y="1245598"/>
                    <a:pt x="2410" y="1220238"/>
                    <a:pt x="3927" y="1194967"/>
                  </a:cubicBezTo>
                  <a:cubicBezTo>
                    <a:pt x="36326" y="1115225"/>
                    <a:pt x="71849" y="1037001"/>
                    <a:pt x="104873" y="961188"/>
                  </a:cubicBezTo>
                  <a:cubicBezTo>
                    <a:pt x="152445" y="852692"/>
                    <a:pt x="195911" y="743393"/>
                    <a:pt x="227685" y="630164"/>
                  </a:cubicBezTo>
                  <a:cubicBezTo>
                    <a:pt x="178864" y="624807"/>
                    <a:pt x="129864" y="611233"/>
                    <a:pt x="81131" y="599893"/>
                  </a:cubicBezTo>
                  <a:cubicBezTo>
                    <a:pt x="82113" y="594624"/>
                    <a:pt x="83095" y="589534"/>
                    <a:pt x="84255" y="584266"/>
                  </a:cubicBezTo>
                  <a:cubicBezTo>
                    <a:pt x="134058" y="592481"/>
                    <a:pt x="185111" y="602571"/>
                    <a:pt x="229202" y="622396"/>
                  </a:cubicBezTo>
                  <a:cubicBezTo>
                    <a:pt x="229381" y="622485"/>
                    <a:pt x="229470" y="622842"/>
                    <a:pt x="229738" y="622842"/>
                  </a:cubicBezTo>
                  <a:cubicBezTo>
                    <a:pt x="232773" y="611769"/>
                    <a:pt x="235807" y="600518"/>
                    <a:pt x="238663" y="589356"/>
                  </a:cubicBezTo>
                  <a:cubicBezTo>
                    <a:pt x="207157" y="575872"/>
                    <a:pt x="178507" y="556851"/>
                    <a:pt x="145572" y="545957"/>
                  </a:cubicBezTo>
                  <a:cubicBezTo>
                    <a:pt x="129417" y="540510"/>
                    <a:pt x="111567" y="537295"/>
                    <a:pt x="95055" y="531491"/>
                  </a:cubicBezTo>
                  <a:cubicBezTo>
                    <a:pt x="96126" y="526848"/>
                    <a:pt x="97108" y="522204"/>
                    <a:pt x="98179" y="517472"/>
                  </a:cubicBezTo>
                  <a:cubicBezTo>
                    <a:pt x="148250" y="530330"/>
                    <a:pt x="200017" y="547922"/>
                    <a:pt x="241252" y="578372"/>
                  </a:cubicBezTo>
                  <a:cubicBezTo>
                    <a:pt x="249284" y="545065"/>
                    <a:pt x="256603" y="511667"/>
                    <a:pt x="262137" y="477645"/>
                  </a:cubicBezTo>
                  <a:cubicBezTo>
                    <a:pt x="274811" y="401207"/>
                    <a:pt x="282844" y="324233"/>
                    <a:pt x="292215" y="247349"/>
                  </a:cubicBezTo>
                  <a:cubicBezTo>
                    <a:pt x="254997" y="239223"/>
                    <a:pt x="217153" y="231007"/>
                    <a:pt x="180113" y="220827"/>
                  </a:cubicBezTo>
                  <a:cubicBezTo>
                    <a:pt x="181452" y="216720"/>
                    <a:pt x="182701" y="212612"/>
                    <a:pt x="184219" y="208415"/>
                  </a:cubicBezTo>
                  <a:cubicBezTo>
                    <a:pt x="220723" y="217613"/>
                    <a:pt x="257139" y="228775"/>
                    <a:pt x="293286" y="238508"/>
                  </a:cubicBezTo>
                  <a:cubicBezTo>
                    <a:pt x="295161" y="223685"/>
                    <a:pt x="296946" y="208951"/>
                    <a:pt x="298909" y="194128"/>
                  </a:cubicBezTo>
                  <a:cubicBezTo>
                    <a:pt x="265172" y="183769"/>
                    <a:pt x="235004" y="165642"/>
                    <a:pt x="203676" y="149658"/>
                  </a:cubicBezTo>
                  <a:cubicBezTo>
                    <a:pt x="204658" y="146711"/>
                    <a:pt x="205818" y="143496"/>
                    <a:pt x="206978" y="140549"/>
                  </a:cubicBezTo>
                  <a:cubicBezTo>
                    <a:pt x="238663" y="151890"/>
                    <a:pt x="268563" y="168142"/>
                    <a:pt x="301051" y="177875"/>
                  </a:cubicBezTo>
                  <a:cubicBezTo>
                    <a:pt x="309263" y="119029"/>
                    <a:pt x="319438" y="60272"/>
                    <a:pt x="334343" y="2050"/>
                  </a:cubicBezTo>
                  <a:cubicBezTo>
                    <a:pt x="335325" y="-1790"/>
                    <a:pt x="340948" y="264"/>
                    <a:pt x="340323" y="4104"/>
                  </a:cubicBezTo>
                  <a:cubicBezTo>
                    <a:pt x="314618" y="141085"/>
                    <a:pt x="306585" y="280567"/>
                    <a:pt x="287931" y="418620"/>
                  </a:cubicBezTo>
                  <a:cubicBezTo>
                    <a:pt x="305782" y="403350"/>
                    <a:pt x="327381" y="392010"/>
                    <a:pt x="347106" y="379776"/>
                  </a:cubicBezTo>
                  <a:cubicBezTo>
                    <a:pt x="369509" y="365756"/>
                    <a:pt x="392179" y="352183"/>
                    <a:pt x="415206" y="338967"/>
                  </a:cubicBezTo>
                  <a:cubicBezTo>
                    <a:pt x="415117" y="343522"/>
                    <a:pt x="415028" y="348343"/>
                    <a:pt x="414939" y="352898"/>
                  </a:cubicBezTo>
                  <a:cubicBezTo>
                    <a:pt x="393964" y="365042"/>
                    <a:pt x="373168" y="377186"/>
                    <a:pt x="352372" y="389688"/>
                  </a:cubicBezTo>
                  <a:cubicBezTo>
                    <a:pt x="330683" y="402725"/>
                    <a:pt x="309887" y="418620"/>
                    <a:pt x="286592" y="428442"/>
                  </a:cubicBezTo>
                  <a:cubicBezTo>
                    <a:pt x="284718" y="442105"/>
                    <a:pt x="282754" y="455857"/>
                    <a:pt x="280523" y="469519"/>
                  </a:cubicBezTo>
                  <a:cubicBezTo>
                    <a:pt x="321937" y="447016"/>
                    <a:pt x="367277" y="430228"/>
                    <a:pt x="411190" y="411476"/>
                  </a:cubicBezTo>
                  <a:cubicBezTo>
                    <a:pt x="410744" y="417191"/>
                    <a:pt x="410208" y="422995"/>
                    <a:pt x="409494" y="428621"/>
                  </a:cubicBezTo>
                  <a:cubicBezTo>
                    <a:pt x="367634" y="448445"/>
                    <a:pt x="323365" y="467108"/>
                    <a:pt x="279631" y="474966"/>
                  </a:cubicBezTo>
                  <a:cubicBezTo>
                    <a:pt x="277399" y="489700"/>
                    <a:pt x="274989" y="504256"/>
                    <a:pt x="272223" y="518811"/>
                  </a:cubicBezTo>
                  <a:cubicBezTo>
                    <a:pt x="246785" y="657668"/>
                    <a:pt x="197785" y="789470"/>
                    <a:pt x="142895" y="9188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201286" y="5191377"/>
              <a:ext cx="1448086" cy="1852092"/>
            </a:xfrm>
            <a:custGeom>
              <a:avLst/>
              <a:gdLst/>
              <a:ahLst/>
              <a:cxnLst/>
              <a:rect l="l" t="t" r="r" b="b"/>
              <a:pathLst>
                <a:path w="1448086" h="1852092" extrusionOk="0">
                  <a:moveTo>
                    <a:pt x="1447936" y="442363"/>
                  </a:moveTo>
                  <a:cubicBezTo>
                    <a:pt x="1419107" y="532821"/>
                    <a:pt x="1378229" y="616581"/>
                    <a:pt x="1328515" y="694894"/>
                  </a:cubicBezTo>
                  <a:cubicBezTo>
                    <a:pt x="1358861" y="685608"/>
                    <a:pt x="1390814" y="681857"/>
                    <a:pt x="1422053" y="675963"/>
                  </a:cubicBezTo>
                  <a:cubicBezTo>
                    <a:pt x="1428033" y="674803"/>
                    <a:pt x="1434013" y="673642"/>
                    <a:pt x="1440082" y="672391"/>
                  </a:cubicBezTo>
                  <a:cubicBezTo>
                    <a:pt x="1437315" y="678642"/>
                    <a:pt x="1434459" y="684983"/>
                    <a:pt x="1431514" y="690965"/>
                  </a:cubicBezTo>
                  <a:cubicBezTo>
                    <a:pt x="1395277" y="697484"/>
                    <a:pt x="1358594" y="701502"/>
                    <a:pt x="1324677" y="700788"/>
                  </a:cubicBezTo>
                  <a:cubicBezTo>
                    <a:pt x="1262379" y="797407"/>
                    <a:pt x="1186781" y="885454"/>
                    <a:pt x="1103508" y="966893"/>
                  </a:cubicBezTo>
                  <a:cubicBezTo>
                    <a:pt x="1149919" y="961446"/>
                    <a:pt x="1196956" y="953230"/>
                    <a:pt x="1243903" y="947962"/>
                  </a:cubicBezTo>
                  <a:cubicBezTo>
                    <a:pt x="1237566" y="954570"/>
                    <a:pt x="1231140" y="961178"/>
                    <a:pt x="1224714" y="967518"/>
                  </a:cubicBezTo>
                  <a:cubicBezTo>
                    <a:pt x="1183211" y="971179"/>
                    <a:pt x="1141083" y="971983"/>
                    <a:pt x="1100741" y="973144"/>
                  </a:cubicBezTo>
                  <a:cubicBezTo>
                    <a:pt x="1099670" y="973233"/>
                    <a:pt x="1098956" y="972519"/>
                    <a:pt x="1098599" y="971625"/>
                  </a:cubicBezTo>
                  <a:cubicBezTo>
                    <a:pt x="1088156" y="981716"/>
                    <a:pt x="1077714" y="991806"/>
                    <a:pt x="1067092" y="1001718"/>
                  </a:cubicBezTo>
                  <a:cubicBezTo>
                    <a:pt x="1111451" y="992967"/>
                    <a:pt x="1159648" y="987431"/>
                    <a:pt x="1204007" y="987877"/>
                  </a:cubicBezTo>
                  <a:cubicBezTo>
                    <a:pt x="1201419" y="990556"/>
                    <a:pt x="1198652" y="993236"/>
                    <a:pt x="1195885" y="995914"/>
                  </a:cubicBezTo>
                  <a:cubicBezTo>
                    <a:pt x="1152776" y="1003951"/>
                    <a:pt x="1105471" y="1007433"/>
                    <a:pt x="1061648" y="1006898"/>
                  </a:cubicBezTo>
                  <a:cubicBezTo>
                    <a:pt x="1000688" y="1063333"/>
                    <a:pt x="936693" y="1116555"/>
                    <a:pt x="871449" y="1167096"/>
                  </a:cubicBezTo>
                  <a:cubicBezTo>
                    <a:pt x="870646" y="1168793"/>
                    <a:pt x="869129" y="1169775"/>
                    <a:pt x="867611" y="1170221"/>
                  </a:cubicBezTo>
                  <a:cubicBezTo>
                    <a:pt x="822092" y="1205404"/>
                    <a:pt x="776216" y="1239427"/>
                    <a:pt x="730518" y="1272467"/>
                  </a:cubicBezTo>
                  <a:cubicBezTo>
                    <a:pt x="553886" y="1399625"/>
                    <a:pt x="371809" y="1519819"/>
                    <a:pt x="203477" y="1658229"/>
                  </a:cubicBezTo>
                  <a:cubicBezTo>
                    <a:pt x="131718" y="1717076"/>
                    <a:pt x="63796" y="1780477"/>
                    <a:pt x="8191" y="1852093"/>
                  </a:cubicBezTo>
                  <a:cubicBezTo>
                    <a:pt x="1587" y="1851378"/>
                    <a:pt x="-3233" y="1842716"/>
                    <a:pt x="2658" y="1836198"/>
                  </a:cubicBezTo>
                  <a:cubicBezTo>
                    <a:pt x="6674" y="1831822"/>
                    <a:pt x="10869" y="1827179"/>
                    <a:pt x="14975" y="1822803"/>
                  </a:cubicBezTo>
                  <a:cubicBezTo>
                    <a:pt x="15421" y="1804229"/>
                    <a:pt x="16046" y="1785567"/>
                    <a:pt x="16849" y="1767082"/>
                  </a:cubicBezTo>
                  <a:cubicBezTo>
                    <a:pt x="149836" y="1583398"/>
                    <a:pt x="286572" y="1402393"/>
                    <a:pt x="414383" y="1214959"/>
                  </a:cubicBezTo>
                  <a:cubicBezTo>
                    <a:pt x="454636" y="1155934"/>
                    <a:pt x="493640" y="1096195"/>
                    <a:pt x="531126" y="1035919"/>
                  </a:cubicBezTo>
                  <a:cubicBezTo>
                    <a:pt x="530769" y="1034491"/>
                    <a:pt x="531216" y="1032972"/>
                    <a:pt x="532733" y="1032347"/>
                  </a:cubicBezTo>
                  <a:cubicBezTo>
                    <a:pt x="533001" y="1032258"/>
                    <a:pt x="533179" y="1032258"/>
                    <a:pt x="533447" y="1032079"/>
                  </a:cubicBezTo>
                  <a:cubicBezTo>
                    <a:pt x="552815" y="1000915"/>
                    <a:pt x="571558" y="969572"/>
                    <a:pt x="590034" y="937961"/>
                  </a:cubicBezTo>
                  <a:cubicBezTo>
                    <a:pt x="575396" y="917511"/>
                    <a:pt x="560669" y="899116"/>
                    <a:pt x="542462" y="881079"/>
                  </a:cubicBezTo>
                  <a:cubicBezTo>
                    <a:pt x="535053" y="873667"/>
                    <a:pt x="533447" y="868577"/>
                    <a:pt x="528449" y="860004"/>
                  </a:cubicBezTo>
                  <a:cubicBezTo>
                    <a:pt x="527467" y="858218"/>
                    <a:pt x="526307" y="856611"/>
                    <a:pt x="525146" y="855272"/>
                  </a:cubicBezTo>
                  <a:cubicBezTo>
                    <a:pt x="526485" y="851789"/>
                    <a:pt x="527735" y="848306"/>
                    <a:pt x="528895" y="844824"/>
                  </a:cubicBezTo>
                  <a:cubicBezTo>
                    <a:pt x="537017" y="854647"/>
                    <a:pt x="543533" y="866076"/>
                    <a:pt x="553707" y="876167"/>
                  </a:cubicBezTo>
                  <a:cubicBezTo>
                    <a:pt x="570755" y="893044"/>
                    <a:pt x="585660" y="909475"/>
                    <a:pt x="594050" y="930906"/>
                  </a:cubicBezTo>
                  <a:cubicBezTo>
                    <a:pt x="633143" y="863844"/>
                    <a:pt x="670451" y="796157"/>
                    <a:pt x="705349" y="727220"/>
                  </a:cubicBezTo>
                  <a:cubicBezTo>
                    <a:pt x="676788" y="697663"/>
                    <a:pt x="652779" y="663105"/>
                    <a:pt x="625646" y="632565"/>
                  </a:cubicBezTo>
                  <a:cubicBezTo>
                    <a:pt x="618952" y="625064"/>
                    <a:pt x="611633" y="618277"/>
                    <a:pt x="604493" y="611402"/>
                  </a:cubicBezTo>
                  <a:cubicBezTo>
                    <a:pt x="604760" y="610419"/>
                    <a:pt x="605117" y="609259"/>
                    <a:pt x="605653" y="608276"/>
                  </a:cubicBezTo>
                  <a:cubicBezTo>
                    <a:pt x="622432" y="624618"/>
                    <a:pt x="641086" y="639352"/>
                    <a:pt x="656349" y="656676"/>
                  </a:cubicBezTo>
                  <a:cubicBezTo>
                    <a:pt x="674646" y="677035"/>
                    <a:pt x="692853" y="699359"/>
                    <a:pt x="707669" y="722755"/>
                  </a:cubicBezTo>
                  <a:cubicBezTo>
                    <a:pt x="712846" y="712397"/>
                    <a:pt x="717755" y="702038"/>
                    <a:pt x="722753" y="691769"/>
                  </a:cubicBezTo>
                  <a:cubicBezTo>
                    <a:pt x="692853" y="667659"/>
                    <a:pt x="672771" y="634083"/>
                    <a:pt x="648851" y="604258"/>
                  </a:cubicBezTo>
                  <a:cubicBezTo>
                    <a:pt x="639480" y="592382"/>
                    <a:pt x="628948" y="581309"/>
                    <a:pt x="618505" y="570057"/>
                  </a:cubicBezTo>
                  <a:cubicBezTo>
                    <a:pt x="619666" y="566128"/>
                    <a:pt x="620915" y="562378"/>
                    <a:pt x="622343" y="558538"/>
                  </a:cubicBezTo>
                  <a:cubicBezTo>
                    <a:pt x="636445" y="572022"/>
                    <a:pt x="650726" y="585416"/>
                    <a:pt x="662686" y="600686"/>
                  </a:cubicBezTo>
                  <a:cubicBezTo>
                    <a:pt x="684285" y="628011"/>
                    <a:pt x="704367" y="655068"/>
                    <a:pt x="728822" y="679446"/>
                  </a:cubicBezTo>
                  <a:cubicBezTo>
                    <a:pt x="806741" y="519605"/>
                    <a:pt x="872252" y="354048"/>
                    <a:pt x="920985" y="181527"/>
                  </a:cubicBezTo>
                  <a:cubicBezTo>
                    <a:pt x="894209" y="156613"/>
                    <a:pt x="871806" y="125627"/>
                    <a:pt x="849314" y="95891"/>
                  </a:cubicBezTo>
                  <a:cubicBezTo>
                    <a:pt x="851189" y="93212"/>
                    <a:pt x="852884" y="90623"/>
                    <a:pt x="854759" y="88122"/>
                  </a:cubicBezTo>
                  <a:cubicBezTo>
                    <a:pt x="879393" y="112589"/>
                    <a:pt x="904741" y="137414"/>
                    <a:pt x="925537" y="164918"/>
                  </a:cubicBezTo>
                  <a:cubicBezTo>
                    <a:pt x="940174" y="111071"/>
                    <a:pt x="953651" y="56779"/>
                    <a:pt x="964987" y="1683"/>
                  </a:cubicBezTo>
                  <a:cubicBezTo>
                    <a:pt x="965611" y="-1086"/>
                    <a:pt x="970074" y="-192"/>
                    <a:pt x="969806" y="2576"/>
                  </a:cubicBezTo>
                  <a:cubicBezTo>
                    <a:pt x="952759" y="133396"/>
                    <a:pt x="921163" y="260822"/>
                    <a:pt x="878500" y="384856"/>
                  </a:cubicBezTo>
                  <a:cubicBezTo>
                    <a:pt x="894120" y="375390"/>
                    <a:pt x="911881" y="369229"/>
                    <a:pt x="928393" y="362532"/>
                  </a:cubicBezTo>
                  <a:cubicBezTo>
                    <a:pt x="941424" y="357173"/>
                    <a:pt x="954901" y="351280"/>
                    <a:pt x="968735" y="346726"/>
                  </a:cubicBezTo>
                  <a:cubicBezTo>
                    <a:pt x="967218" y="352441"/>
                    <a:pt x="965611" y="357977"/>
                    <a:pt x="963737" y="363603"/>
                  </a:cubicBezTo>
                  <a:cubicBezTo>
                    <a:pt x="955079" y="366461"/>
                    <a:pt x="946511" y="369140"/>
                    <a:pt x="937943" y="372086"/>
                  </a:cubicBezTo>
                  <a:cubicBezTo>
                    <a:pt x="917861" y="379141"/>
                    <a:pt x="896529" y="389678"/>
                    <a:pt x="875019" y="394589"/>
                  </a:cubicBezTo>
                  <a:cubicBezTo>
                    <a:pt x="870646" y="407358"/>
                    <a:pt x="866005" y="420128"/>
                    <a:pt x="861364" y="432808"/>
                  </a:cubicBezTo>
                  <a:cubicBezTo>
                    <a:pt x="892245" y="419860"/>
                    <a:pt x="923395" y="404858"/>
                    <a:pt x="955079" y="391821"/>
                  </a:cubicBezTo>
                  <a:cubicBezTo>
                    <a:pt x="952759" y="399054"/>
                    <a:pt x="950349" y="406287"/>
                    <a:pt x="948029" y="413609"/>
                  </a:cubicBezTo>
                  <a:cubicBezTo>
                    <a:pt x="918307" y="422628"/>
                    <a:pt x="888229" y="430218"/>
                    <a:pt x="859221" y="438791"/>
                  </a:cubicBezTo>
                  <a:cubicBezTo>
                    <a:pt x="783802" y="642388"/>
                    <a:pt x="680447" y="836877"/>
                    <a:pt x="566292" y="1021542"/>
                  </a:cubicBezTo>
                  <a:cubicBezTo>
                    <a:pt x="601369" y="1012345"/>
                    <a:pt x="640640" y="1009041"/>
                    <a:pt x="676163" y="1007523"/>
                  </a:cubicBezTo>
                  <a:cubicBezTo>
                    <a:pt x="673128" y="1013059"/>
                    <a:pt x="669915" y="1018685"/>
                    <a:pt x="666702" y="1024132"/>
                  </a:cubicBezTo>
                  <a:cubicBezTo>
                    <a:pt x="647780" y="1026364"/>
                    <a:pt x="629037" y="1028329"/>
                    <a:pt x="610294" y="1030651"/>
                  </a:cubicBezTo>
                  <a:cubicBezTo>
                    <a:pt x="592176" y="1032972"/>
                    <a:pt x="574057" y="1036544"/>
                    <a:pt x="555939" y="1038152"/>
                  </a:cubicBezTo>
                  <a:cubicBezTo>
                    <a:pt x="535589" y="1070923"/>
                    <a:pt x="514793" y="1103517"/>
                    <a:pt x="493818" y="1135664"/>
                  </a:cubicBezTo>
                  <a:cubicBezTo>
                    <a:pt x="368864" y="1327384"/>
                    <a:pt x="232663" y="1511336"/>
                    <a:pt x="97623" y="1695913"/>
                  </a:cubicBezTo>
                  <a:cubicBezTo>
                    <a:pt x="73614" y="1728774"/>
                    <a:pt x="49337" y="1761456"/>
                    <a:pt x="25774" y="1794407"/>
                  </a:cubicBezTo>
                  <a:cubicBezTo>
                    <a:pt x="52193" y="1764850"/>
                    <a:pt x="80308" y="1736632"/>
                    <a:pt x="109315" y="1710200"/>
                  </a:cubicBezTo>
                  <a:cubicBezTo>
                    <a:pt x="258457" y="1573397"/>
                    <a:pt x="429021" y="1460972"/>
                    <a:pt x="594585" y="1345333"/>
                  </a:cubicBezTo>
                  <a:cubicBezTo>
                    <a:pt x="670897" y="1292023"/>
                    <a:pt x="746584" y="1237373"/>
                    <a:pt x="820307" y="1180670"/>
                  </a:cubicBezTo>
                  <a:cubicBezTo>
                    <a:pt x="819414" y="1179955"/>
                    <a:pt x="818879" y="1178884"/>
                    <a:pt x="818700" y="1177544"/>
                  </a:cubicBezTo>
                  <a:cubicBezTo>
                    <a:pt x="815041" y="1119501"/>
                    <a:pt x="801921" y="1062976"/>
                    <a:pt x="796387" y="1005201"/>
                  </a:cubicBezTo>
                  <a:cubicBezTo>
                    <a:pt x="799243" y="1002165"/>
                    <a:pt x="801921" y="999129"/>
                    <a:pt x="804598" y="995914"/>
                  </a:cubicBezTo>
                  <a:cubicBezTo>
                    <a:pt x="818700" y="1053600"/>
                    <a:pt x="829768" y="1117001"/>
                    <a:pt x="827090" y="1175401"/>
                  </a:cubicBezTo>
                  <a:cubicBezTo>
                    <a:pt x="837622" y="1167275"/>
                    <a:pt x="848422" y="1159238"/>
                    <a:pt x="858775" y="1150934"/>
                  </a:cubicBezTo>
                  <a:cubicBezTo>
                    <a:pt x="856187" y="1084765"/>
                    <a:pt x="848243" y="1021989"/>
                    <a:pt x="838336" y="957249"/>
                  </a:cubicBezTo>
                  <a:cubicBezTo>
                    <a:pt x="842263" y="953052"/>
                    <a:pt x="846012" y="948676"/>
                    <a:pt x="849761" y="944122"/>
                  </a:cubicBezTo>
                  <a:cubicBezTo>
                    <a:pt x="872342" y="1004040"/>
                    <a:pt x="880285" y="1073692"/>
                    <a:pt x="875376" y="1137718"/>
                  </a:cubicBezTo>
                  <a:cubicBezTo>
                    <a:pt x="988907" y="1046814"/>
                    <a:pt x="1096100" y="949569"/>
                    <a:pt x="1190440" y="841163"/>
                  </a:cubicBezTo>
                  <a:cubicBezTo>
                    <a:pt x="1173482" y="769993"/>
                    <a:pt x="1155007" y="698913"/>
                    <a:pt x="1135728" y="628368"/>
                  </a:cubicBezTo>
                  <a:cubicBezTo>
                    <a:pt x="1138049" y="625868"/>
                    <a:pt x="1140280" y="623546"/>
                    <a:pt x="1142601" y="621314"/>
                  </a:cubicBezTo>
                  <a:cubicBezTo>
                    <a:pt x="1166164" y="690340"/>
                    <a:pt x="1184014" y="759635"/>
                    <a:pt x="1199009" y="831161"/>
                  </a:cubicBezTo>
                  <a:cubicBezTo>
                    <a:pt x="1211772" y="816249"/>
                    <a:pt x="1224267" y="801068"/>
                    <a:pt x="1236495" y="785888"/>
                  </a:cubicBezTo>
                  <a:cubicBezTo>
                    <a:pt x="1228284" y="712932"/>
                    <a:pt x="1205078" y="642477"/>
                    <a:pt x="1194278" y="569789"/>
                  </a:cubicBezTo>
                  <a:cubicBezTo>
                    <a:pt x="1198473" y="565503"/>
                    <a:pt x="1202668" y="561485"/>
                    <a:pt x="1206952" y="557377"/>
                  </a:cubicBezTo>
                  <a:cubicBezTo>
                    <a:pt x="1214003" y="596132"/>
                    <a:pt x="1219537" y="635423"/>
                    <a:pt x="1227481" y="674177"/>
                  </a:cubicBezTo>
                  <a:cubicBezTo>
                    <a:pt x="1234175" y="707843"/>
                    <a:pt x="1244260" y="740436"/>
                    <a:pt x="1245599" y="774101"/>
                  </a:cubicBezTo>
                  <a:cubicBezTo>
                    <a:pt x="1324410" y="673642"/>
                    <a:pt x="1392064" y="563985"/>
                    <a:pt x="1443920" y="441380"/>
                  </a:cubicBezTo>
                  <a:cubicBezTo>
                    <a:pt x="1444812" y="438345"/>
                    <a:pt x="1448918" y="439505"/>
                    <a:pt x="1447936" y="4423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8" name="Google Shape;1808;p33"/>
          <p:cNvGrpSpPr/>
          <p:nvPr/>
        </p:nvGrpSpPr>
        <p:grpSpPr>
          <a:xfrm>
            <a:off x="0" y="3788046"/>
            <a:ext cx="665829" cy="1622764"/>
            <a:chOff x="-447306" y="3705217"/>
            <a:chExt cx="1511186" cy="3683077"/>
          </a:xfrm>
        </p:grpSpPr>
        <p:grpSp>
          <p:nvGrpSpPr>
            <p:cNvPr id="1809" name="Google Shape;1809;p33"/>
            <p:cNvGrpSpPr/>
            <p:nvPr/>
          </p:nvGrpSpPr>
          <p:grpSpPr>
            <a:xfrm>
              <a:off x="-447306" y="3705217"/>
              <a:ext cx="1511186" cy="3683077"/>
              <a:chOff x="-447306" y="3705217"/>
              <a:chExt cx="1511186" cy="3683077"/>
            </a:xfrm>
          </p:grpSpPr>
          <p:sp>
            <p:nvSpPr>
              <p:cNvPr id="1810" name="Google Shape;1810;p33"/>
              <p:cNvSpPr/>
              <p:nvPr/>
            </p:nvSpPr>
            <p:spPr>
              <a:xfrm>
                <a:off x="-375262" y="3878604"/>
                <a:ext cx="1162994" cy="3509690"/>
              </a:xfrm>
              <a:custGeom>
                <a:avLst/>
                <a:gdLst/>
                <a:ahLst/>
                <a:cxnLst/>
                <a:rect l="l" t="t" r="r" b="b"/>
                <a:pathLst>
                  <a:path w="1162994" h="3509690" extrusionOk="0">
                    <a:moveTo>
                      <a:pt x="15929" y="3509194"/>
                    </a:moveTo>
                    <a:cubicBezTo>
                      <a:pt x="13162" y="3508569"/>
                      <a:pt x="10484" y="3507318"/>
                      <a:pt x="8075" y="3505532"/>
                    </a:cubicBezTo>
                    <a:cubicBezTo>
                      <a:pt x="-940" y="3498657"/>
                      <a:pt x="-2636" y="3485798"/>
                      <a:pt x="4147" y="3476779"/>
                    </a:cubicBezTo>
                    <a:cubicBezTo>
                      <a:pt x="1113209" y="2018561"/>
                      <a:pt x="1169082" y="686608"/>
                      <a:pt x="1103748" y="22508"/>
                    </a:cubicBezTo>
                    <a:cubicBezTo>
                      <a:pt x="1102588" y="11256"/>
                      <a:pt x="1110888" y="1166"/>
                      <a:pt x="1122134" y="94"/>
                    </a:cubicBezTo>
                    <a:cubicBezTo>
                      <a:pt x="1133380" y="-978"/>
                      <a:pt x="1143466" y="7238"/>
                      <a:pt x="1144537" y="18489"/>
                    </a:cubicBezTo>
                    <a:cubicBezTo>
                      <a:pt x="1210495" y="688573"/>
                      <a:pt x="1154355" y="2032134"/>
                      <a:pt x="36903" y="3501603"/>
                    </a:cubicBezTo>
                    <a:cubicBezTo>
                      <a:pt x="31816" y="3508211"/>
                      <a:pt x="23515" y="3510890"/>
                      <a:pt x="15929" y="35091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1" name="Google Shape;1811;p33"/>
              <p:cNvSpPr/>
              <p:nvPr/>
            </p:nvSpPr>
            <p:spPr>
              <a:xfrm>
                <a:off x="-447306" y="6299999"/>
                <a:ext cx="1092595" cy="746954"/>
              </a:xfrm>
              <a:custGeom>
                <a:avLst/>
                <a:gdLst/>
                <a:ahLst/>
                <a:cxnLst/>
                <a:rect l="l" t="t" r="r" b="b"/>
                <a:pathLst>
                  <a:path w="1092595" h="746954" extrusionOk="0">
                    <a:moveTo>
                      <a:pt x="1091626" y="608454"/>
                    </a:moveTo>
                    <a:cubicBezTo>
                      <a:pt x="1091091" y="605596"/>
                      <a:pt x="1090109" y="602739"/>
                      <a:pt x="1088860" y="599792"/>
                    </a:cubicBezTo>
                    <a:cubicBezTo>
                      <a:pt x="1077078" y="571664"/>
                      <a:pt x="1050927" y="555411"/>
                      <a:pt x="1017992" y="546928"/>
                    </a:cubicBezTo>
                    <a:cubicBezTo>
                      <a:pt x="1013708" y="545767"/>
                      <a:pt x="1009246" y="544875"/>
                      <a:pt x="1004783" y="543892"/>
                    </a:cubicBezTo>
                    <a:cubicBezTo>
                      <a:pt x="987289" y="540677"/>
                      <a:pt x="968278" y="539159"/>
                      <a:pt x="948910" y="538891"/>
                    </a:cubicBezTo>
                    <a:cubicBezTo>
                      <a:pt x="945519" y="538891"/>
                      <a:pt x="942127" y="538891"/>
                      <a:pt x="938736" y="538891"/>
                    </a:cubicBezTo>
                    <a:cubicBezTo>
                      <a:pt x="875990" y="539516"/>
                      <a:pt x="810925" y="552554"/>
                      <a:pt x="778347" y="558715"/>
                    </a:cubicBezTo>
                    <a:cubicBezTo>
                      <a:pt x="771296" y="560144"/>
                      <a:pt x="764156" y="561484"/>
                      <a:pt x="757016" y="563002"/>
                    </a:cubicBezTo>
                    <a:cubicBezTo>
                      <a:pt x="753892" y="563627"/>
                      <a:pt x="750679" y="564252"/>
                      <a:pt x="747555" y="564966"/>
                    </a:cubicBezTo>
                    <a:cubicBezTo>
                      <a:pt x="616085" y="592916"/>
                      <a:pt x="488988" y="638368"/>
                      <a:pt x="372870" y="706055"/>
                    </a:cubicBezTo>
                    <a:cubicBezTo>
                      <a:pt x="366265" y="709895"/>
                      <a:pt x="359571" y="713824"/>
                      <a:pt x="353055" y="717843"/>
                    </a:cubicBezTo>
                    <a:cubicBezTo>
                      <a:pt x="351895" y="717843"/>
                      <a:pt x="350913" y="717931"/>
                      <a:pt x="349753" y="717931"/>
                    </a:cubicBezTo>
                    <a:cubicBezTo>
                      <a:pt x="349575" y="701590"/>
                      <a:pt x="349039" y="685160"/>
                      <a:pt x="348146" y="668907"/>
                    </a:cubicBezTo>
                    <a:cubicBezTo>
                      <a:pt x="343862" y="576039"/>
                      <a:pt x="331010" y="484152"/>
                      <a:pt x="317890" y="391820"/>
                    </a:cubicBezTo>
                    <a:cubicBezTo>
                      <a:pt x="307001" y="314667"/>
                      <a:pt x="299950" y="233407"/>
                      <a:pt x="270585" y="160362"/>
                    </a:cubicBezTo>
                    <a:cubicBezTo>
                      <a:pt x="268890" y="155986"/>
                      <a:pt x="267015" y="151700"/>
                      <a:pt x="265052" y="147414"/>
                    </a:cubicBezTo>
                    <a:lnTo>
                      <a:pt x="265052" y="147325"/>
                    </a:lnTo>
                    <a:cubicBezTo>
                      <a:pt x="264873" y="147235"/>
                      <a:pt x="264873" y="147146"/>
                      <a:pt x="264873" y="146967"/>
                    </a:cubicBezTo>
                    <a:cubicBezTo>
                      <a:pt x="258179" y="132055"/>
                      <a:pt x="247915" y="114106"/>
                      <a:pt x="234973" y="95800"/>
                    </a:cubicBezTo>
                    <a:cubicBezTo>
                      <a:pt x="233188" y="93300"/>
                      <a:pt x="231403" y="90800"/>
                      <a:pt x="229529" y="88300"/>
                    </a:cubicBezTo>
                    <a:cubicBezTo>
                      <a:pt x="195434" y="42580"/>
                      <a:pt x="145988" y="-2069"/>
                      <a:pt x="96541" y="74"/>
                    </a:cubicBezTo>
                    <a:cubicBezTo>
                      <a:pt x="89044" y="431"/>
                      <a:pt x="81458" y="1771"/>
                      <a:pt x="73960" y="4450"/>
                    </a:cubicBezTo>
                    <a:cubicBezTo>
                      <a:pt x="65660" y="7485"/>
                      <a:pt x="57359" y="11950"/>
                      <a:pt x="49237" y="18201"/>
                    </a:cubicBezTo>
                    <a:cubicBezTo>
                      <a:pt x="13179" y="46241"/>
                      <a:pt x="237" y="93300"/>
                      <a:pt x="59" y="145628"/>
                    </a:cubicBezTo>
                    <a:cubicBezTo>
                      <a:pt x="-31" y="149646"/>
                      <a:pt x="-31" y="153843"/>
                      <a:pt x="148" y="157862"/>
                    </a:cubicBezTo>
                    <a:cubicBezTo>
                      <a:pt x="2379" y="228853"/>
                      <a:pt x="25942" y="307344"/>
                      <a:pt x="46292" y="360297"/>
                    </a:cubicBezTo>
                    <a:cubicBezTo>
                      <a:pt x="47095" y="362619"/>
                      <a:pt x="47988" y="364941"/>
                      <a:pt x="48969" y="367174"/>
                    </a:cubicBezTo>
                    <a:cubicBezTo>
                      <a:pt x="51379" y="373603"/>
                      <a:pt x="53789" y="379497"/>
                      <a:pt x="56110" y="384944"/>
                    </a:cubicBezTo>
                    <a:cubicBezTo>
                      <a:pt x="62804" y="400927"/>
                      <a:pt x="70390" y="417626"/>
                      <a:pt x="78691" y="434771"/>
                    </a:cubicBezTo>
                    <a:cubicBezTo>
                      <a:pt x="79405" y="436468"/>
                      <a:pt x="80387" y="438165"/>
                      <a:pt x="81190" y="439951"/>
                    </a:cubicBezTo>
                    <a:cubicBezTo>
                      <a:pt x="132957" y="545767"/>
                      <a:pt x="213374" y="667658"/>
                      <a:pt x="309857" y="727129"/>
                    </a:cubicBezTo>
                    <a:cubicBezTo>
                      <a:pt x="316551" y="731326"/>
                      <a:pt x="323334" y="735077"/>
                      <a:pt x="330207" y="738648"/>
                    </a:cubicBezTo>
                    <a:cubicBezTo>
                      <a:pt x="332349" y="743381"/>
                      <a:pt x="336633" y="747042"/>
                      <a:pt x="343327" y="746953"/>
                    </a:cubicBezTo>
                    <a:cubicBezTo>
                      <a:pt x="344041" y="746953"/>
                      <a:pt x="345023" y="746953"/>
                      <a:pt x="345915" y="746953"/>
                    </a:cubicBezTo>
                    <a:cubicBezTo>
                      <a:pt x="402948" y="746417"/>
                      <a:pt x="722118" y="746506"/>
                      <a:pt x="924187" y="707037"/>
                    </a:cubicBezTo>
                    <a:cubicBezTo>
                      <a:pt x="928114" y="706233"/>
                      <a:pt x="931952" y="705430"/>
                      <a:pt x="935879" y="704626"/>
                    </a:cubicBezTo>
                    <a:cubicBezTo>
                      <a:pt x="945430" y="702662"/>
                      <a:pt x="954801" y="700608"/>
                      <a:pt x="963637" y="698375"/>
                    </a:cubicBezTo>
                    <a:cubicBezTo>
                      <a:pt x="967297" y="697393"/>
                      <a:pt x="971045" y="696590"/>
                      <a:pt x="974615" y="695607"/>
                    </a:cubicBezTo>
                    <a:cubicBezTo>
                      <a:pt x="1033790" y="680070"/>
                      <a:pt x="1076543" y="659800"/>
                      <a:pt x="1088860" y="633278"/>
                    </a:cubicBezTo>
                    <a:cubicBezTo>
                      <a:pt x="1092519" y="625599"/>
                      <a:pt x="1093590" y="617294"/>
                      <a:pt x="1091626" y="60845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2" name="Google Shape;1812;p33"/>
              <p:cNvSpPr/>
              <p:nvPr/>
            </p:nvSpPr>
            <p:spPr>
              <a:xfrm>
                <a:off x="-132993" y="5993528"/>
                <a:ext cx="920693" cy="732739"/>
              </a:xfrm>
              <a:custGeom>
                <a:avLst/>
                <a:gdLst/>
                <a:ahLst/>
                <a:cxnLst/>
                <a:rect l="l" t="t" r="r" b="b"/>
                <a:pathLst>
                  <a:path w="920693" h="732739" extrusionOk="0">
                    <a:moveTo>
                      <a:pt x="904321" y="412451"/>
                    </a:moveTo>
                    <a:cubicBezTo>
                      <a:pt x="885935" y="389769"/>
                      <a:pt x="852732" y="383340"/>
                      <a:pt x="814264" y="385751"/>
                    </a:cubicBezTo>
                    <a:cubicBezTo>
                      <a:pt x="812301" y="385840"/>
                      <a:pt x="810248" y="386019"/>
                      <a:pt x="808195" y="386287"/>
                    </a:cubicBezTo>
                    <a:cubicBezTo>
                      <a:pt x="774725" y="389055"/>
                      <a:pt x="737774" y="398163"/>
                      <a:pt x="703769" y="408968"/>
                    </a:cubicBezTo>
                    <a:cubicBezTo>
                      <a:pt x="701894" y="409682"/>
                      <a:pt x="700020" y="410218"/>
                      <a:pt x="698146" y="410754"/>
                    </a:cubicBezTo>
                    <a:cubicBezTo>
                      <a:pt x="688953" y="413790"/>
                      <a:pt x="680117" y="416826"/>
                      <a:pt x="671548" y="419951"/>
                    </a:cubicBezTo>
                    <a:cubicBezTo>
                      <a:pt x="668781" y="420934"/>
                      <a:pt x="666015" y="422005"/>
                      <a:pt x="663337" y="422988"/>
                    </a:cubicBezTo>
                    <a:cubicBezTo>
                      <a:pt x="637275" y="432632"/>
                      <a:pt x="615319" y="442187"/>
                      <a:pt x="601127" y="448616"/>
                    </a:cubicBezTo>
                    <a:cubicBezTo>
                      <a:pt x="592738" y="452455"/>
                      <a:pt x="584437" y="456385"/>
                      <a:pt x="575958" y="460582"/>
                    </a:cubicBezTo>
                    <a:cubicBezTo>
                      <a:pt x="573102" y="461921"/>
                      <a:pt x="570246" y="463350"/>
                      <a:pt x="567479" y="464778"/>
                    </a:cubicBezTo>
                    <a:cubicBezTo>
                      <a:pt x="460554" y="518357"/>
                      <a:pt x="357734" y="592562"/>
                      <a:pt x="265714" y="671143"/>
                    </a:cubicBezTo>
                    <a:cubicBezTo>
                      <a:pt x="256699" y="678734"/>
                      <a:pt x="248041" y="686324"/>
                      <a:pt x="239295" y="693915"/>
                    </a:cubicBezTo>
                    <a:cubicBezTo>
                      <a:pt x="239205" y="694003"/>
                      <a:pt x="239027" y="694003"/>
                      <a:pt x="238848" y="694003"/>
                    </a:cubicBezTo>
                    <a:cubicBezTo>
                      <a:pt x="237867" y="694093"/>
                      <a:pt x="237242" y="694450"/>
                      <a:pt x="236349" y="694629"/>
                    </a:cubicBezTo>
                    <a:cubicBezTo>
                      <a:pt x="245721" y="662571"/>
                      <a:pt x="253486" y="630424"/>
                      <a:pt x="259287" y="598277"/>
                    </a:cubicBezTo>
                    <a:cubicBezTo>
                      <a:pt x="259287" y="598188"/>
                      <a:pt x="259287" y="598188"/>
                      <a:pt x="259287" y="598099"/>
                    </a:cubicBezTo>
                    <a:cubicBezTo>
                      <a:pt x="276424" y="504069"/>
                      <a:pt x="278388" y="409057"/>
                      <a:pt x="264286" y="313153"/>
                    </a:cubicBezTo>
                    <a:cubicBezTo>
                      <a:pt x="264286" y="313063"/>
                      <a:pt x="264286" y="313063"/>
                      <a:pt x="264286" y="312974"/>
                    </a:cubicBezTo>
                    <a:cubicBezTo>
                      <a:pt x="263839" y="308777"/>
                      <a:pt x="263125" y="304669"/>
                      <a:pt x="262411" y="300561"/>
                    </a:cubicBezTo>
                    <a:cubicBezTo>
                      <a:pt x="259555" y="282434"/>
                      <a:pt x="256163" y="264218"/>
                      <a:pt x="252147" y="245912"/>
                    </a:cubicBezTo>
                    <a:cubicBezTo>
                      <a:pt x="241526" y="198049"/>
                      <a:pt x="221890" y="106341"/>
                      <a:pt x="179852" y="49459"/>
                    </a:cubicBezTo>
                    <a:cubicBezTo>
                      <a:pt x="178513" y="47762"/>
                      <a:pt x="177353" y="46155"/>
                      <a:pt x="176014" y="44458"/>
                    </a:cubicBezTo>
                    <a:cubicBezTo>
                      <a:pt x="152183" y="14454"/>
                      <a:pt x="121391" y="-4387"/>
                      <a:pt x="81584" y="881"/>
                    </a:cubicBezTo>
                    <a:cubicBezTo>
                      <a:pt x="70784" y="2399"/>
                      <a:pt x="61324" y="5435"/>
                      <a:pt x="53112" y="9900"/>
                    </a:cubicBezTo>
                    <a:cubicBezTo>
                      <a:pt x="48382" y="12401"/>
                      <a:pt x="44098" y="15347"/>
                      <a:pt x="40170" y="18830"/>
                    </a:cubicBezTo>
                    <a:cubicBezTo>
                      <a:pt x="-172" y="53209"/>
                      <a:pt x="-3028" y="128665"/>
                      <a:pt x="1702" y="190191"/>
                    </a:cubicBezTo>
                    <a:cubicBezTo>
                      <a:pt x="2059" y="194745"/>
                      <a:pt x="2506" y="199120"/>
                      <a:pt x="2863" y="203496"/>
                    </a:cubicBezTo>
                    <a:cubicBezTo>
                      <a:pt x="4826" y="224034"/>
                      <a:pt x="7504" y="242430"/>
                      <a:pt x="9646" y="256360"/>
                    </a:cubicBezTo>
                    <a:cubicBezTo>
                      <a:pt x="10449" y="261807"/>
                      <a:pt x="11342" y="267343"/>
                      <a:pt x="12234" y="272880"/>
                    </a:cubicBezTo>
                    <a:cubicBezTo>
                      <a:pt x="12770" y="275916"/>
                      <a:pt x="13394" y="279041"/>
                      <a:pt x="13930" y="282077"/>
                    </a:cubicBezTo>
                    <a:cubicBezTo>
                      <a:pt x="40706" y="427721"/>
                      <a:pt x="110234" y="586401"/>
                      <a:pt x="200469" y="703201"/>
                    </a:cubicBezTo>
                    <a:cubicBezTo>
                      <a:pt x="202433" y="705701"/>
                      <a:pt x="204397" y="708202"/>
                      <a:pt x="206360" y="710791"/>
                    </a:cubicBezTo>
                    <a:cubicBezTo>
                      <a:pt x="205825" y="713471"/>
                      <a:pt x="205378" y="716239"/>
                      <a:pt x="204843" y="718828"/>
                    </a:cubicBezTo>
                    <a:cubicBezTo>
                      <a:pt x="201808" y="733919"/>
                      <a:pt x="223140" y="738295"/>
                      <a:pt x="227870" y="724097"/>
                    </a:cubicBezTo>
                    <a:cubicBezTo>
                      <a:pt x="228227" y="722847"/>
                      <a:pt x="228495" y="721596"/>
                      <a:pt x="228941" y="720346"/>
                    </a:cubicBezTo>
                    <a:cubicBezTo>
                      <a:pt x="230637" y="722221"/>
                      <a:pt x="232868" y="723829"/>
                      <a:pt x="235635" y="724454"/>
                    </a:cubicBezTo>
                    <a:cubicBezTo>
                      <a:pt x="237063" y="724811"/>
                      <a:pt x="238670" y="724990"/>
                      <a:pt x="240366" y="724811"/>
                    </a:cubicBezTo>
                    <a:cubicBezTo>
                      <a:pt x="283832" y="721686"/>
                      <a:pt x="522585" y="676769"/>
                      <a:pt x="705018" y="609529"/>
                    </a:cubicBezTo>
                    <a:cubicBezTo>
                      <a:pt x="708945" y="608100"/>
                      <a:pt x="712694" y="606671"/>
                      <a:pt x="716443" y="605242"/>
                    </a:cubicBezTo>
                    <a:cubicBezTo>
                      <a:pt x="748306" y="593098"/>
                      <a:pt x="778206" y="580418"/>
                      <a:pt x="804803" y="567113"/>
                    </a:cubicBezTo>
                    <a:cubicBezTo>
                      <a:pt x="808998" y="565059"/>
                      <a:pt x="813104" y="563005"/>
                      <a:pt x="817031" y="560773"/>
                    </a:cubicBezTo>
                    <a:cubicBezTo>
                      <a:pt x="856749" y="539788"/>
                      <a:pt x="887898" y="517553"/>
                      <a:pt x="905392" y="494246"/>
                    </a:cubicBezTo>
                    <a:lnTo>
                      <a:pt x="905392" y="494157"/>
                    </a:lnTo>
                    <a:cubicBezTo>
                      <a:pt x="910658" y="487103"/>
                      <a:pt x="914674" y="479959"/>
                      <a:pt x="917263" y="472726"/>
                    </a:cubicBezTo>
                    <a:cubicBezTo>
                      <a:pt x="924224" y="453081"/>
                      <a:pt x="920922" y="432899"/>
                      <a:pt x="904321" y="41245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3" name="Google Shape;1813;p33"/>
              <p:cNvSpPr/>
              <p:nvPr/>
            </p:nvSpPr>
            <p:spPr>
              <a:xfrm>
                <a:off x="86257" y="5694204"/>
                <a:ext cx="797797" cy="667552"/>
              </a:xfrm>
              <a:custGeom>
                <a:avLst/>
                <a:gdLst/>
                <a:ahLst/>
                <a:cxnLst/>
                <a:rect l="l" t="t" r="r" b="b"/>
                <a:pathLst>
                  <a:path w="797797" h="667552" extrusionOk="0">
                    <a:moveTo>
                      <a:pt x="781284" y="304671"/>
                    </a:moveTo>
                    <a:cubicBezTo>
                      <a:pt x="755579" y="270827"/>
                      <a:pt x="713987" y="265291"/>
                      <a:pt x="668557" y="273506"/>
                    </a:cubicBezTo>
                    <a:cubicBezTo>
                      <a:pt x="665523" y="274042"/>
                      <a:pt x="662399" y="274667"/>
                      <a:pt x="659275" y="275292"/>
                    </a:cubicBezTo>
                    <a:cubicBezTo>
                      <a:pt x="644191" y="278596"/>
                      <a:pt x="628751" y="283329"/>
                      <a:pt x="613399" y="288955"/>
                    </a:cubicBezTo>
                    <a:cubicBezTo>
                      <a:pt x="611525" y="289579"/>
                      <a:pt x="609740" y="290294"/>
                      <a:pt x="607954" y="291008"/>
                    </a:cubicBezTo>
                    <a:cubicBezTo>
                      <a:pt x="552885" y="311815"/>
                      <a:pt x="499958" y="343336"/>
                      <a:pt x="469612" y="361464"/>
                    </a:cubicBezTo>
                    <a:cubicBezTo>
                      <a:pt x="458098" y="368339"/>
                      <a:pt x="446317" y="375662"/>
                      <a:pt x="434625" y="383341"/>
                    </a:cubicBezTo>
                    <a:cubicBezTo>
                      <a:pt x="432036" y="384949"/>
                      <a:pt x="429537" y="386645"/>
                      <a:pt x="427038" y="388253"/>
                    </a:cubicBezTo>
                    <a:cubicBezTo>
                      <a:pt x="374289" y="423078"/>
                      <a:pt x="320291" y="465405"/>
                      <a:pt x="275843" y="513804"/>
                    </a:cubicBezTo>
                    <a:lnTo>
                      <a:pt x="275843" y="513893"/>
                    </a:lnTo>
                    <a:cubicBezTo>
                      <a:pt x="275843" y="513893"/>
                      <a:pt x="275843" y="513982"/>
                      <a:pt x="275754" y="513982"/>
                    </a:cubicBezTo>
                    <a:cubicBezTo>
                      <a:pt x="263705" y="527020"/>
                      <a:pt x="252369" y="540504"/>
                      <a:pt x="241837" y="554434"/>
                    </a:cubicBezTo>
                    <a:cubicBezTo>
                      <a:pt x="247639" y="524431"/>
                      <a:pt x="251388" y="493980"/>
                      <a:pt x="253351" y="463262"/>
                    </a:cubicBezTo>
                    <a:lnTo>
                      <a:pt x="253351" y="463173"/>
                    </a:lnTo>
                    <a:cubicBezTo>
                      <a:pt x="256475" y="416113"/>
                      <a:pt x="255315" y="368697"/>
                      <a:pt x="250584" y="321905"/>
                    </a:cubicBezTo>
                    <a:cubicBezTo>
                      <a:pt x="250584" y="321905"/>
                      <a:pt x="250584" y="321905"/>
                      <a:pt x="250584" y="321816"/>
                    </a:cubicBezTo>
                    <a:cubicBezTo>
                      <a:pt x="250227" y="317887"/>
                      <a:pt x="249781" y="314047"/>
                      <a:pt x="249424" y="310118"/>
                    </a:cubicBezTo>
                    <a:cubicBezTo>
                      <a:pt x="245140" y="271988"/>
                      <a:pt x="238624" y="234394"/>
                      <a:pt x="230235" y="197961"/>
                    </a:cubicBezTo>
                    <a:cubicBezTo>
                      <a:pt x="220863" y="157688"/>
                      <a:pt x="197657" y="56515"/>
                      <a:pt x="151335" y="16599"/>
                    </a:cubicBezTo>
                    <a:cubicBezTo>
                      <a:pt x="150621" y="15974"/>
                      <a:pt x="149817" y="15349"/>
                      <a:pt x="149014" y="14724"/>
                    </a:cubicBezTo>
                    <a:cubicBezTo>
                      <a:pt x="129200" y="-1439"/>
                      <a:pt x="105101" y="-6082"/>
                      <a:pt x="76273" y="9902"/>
                    </a:cubicBezTo>
                    <a:cubicBezTo>
                      <a:pt x="61457" y="18117"/>
                      <a:pt x="49050" y="28386"/>
                      <a:pt x="39143" y="40352"/>
                    </a:cubicBezTo>
                    <a:cubicBezTo>
                      <a:pt x="36555" y="43567"/>
                      <a:pt x="34056" y="46692"/>
                      <a:pt x="31824" y="50086"/>
                    </a:cubicBezTo>
                    <a:cubicBezTo>
                      <a:pt x="5852" y="87322"/>
                      <a:pt x="-1735" y="137418"/>
                      <a:pt x="318" y="188138"/>
                    </a:cubicBezTo>
                    <a:cubicBezTo>
                      <a:pt x="407" y="191175"/>
                      <a:pt x="497" y="194300"/>
                      <a:pt x="764" y="197336"/>
                    </a:cubicBezTo>
                    <a:cubicBezTo>
                      <a:pt x="1568" y="209927"/>
                      <a:pt x="2817" y="222607"/>
                      <a:pt x="4691" y="235019"/>
                    </a:cubicBezTo>
                    <a:cubicBezTo>
                      <a:pt x="5138" y="238412"/>
                      <a:pt x="5673" y="241806"/>
                      <a:pt x="6209" y="245199"/>
                    </a:cubicBezTo>
                    <a:cubicBezTo>
                      <a:pt x="12278" y="282525"/>
                      <a:pt x="21917" y="317529"/>
                      <a:pt x="31378" y="344944"/>
                    </a:cubicBezTo>
                    <a:cubicBezTo>
                      <a:pt x="44766" y="383699"/>
                      <a:pt x="111795" y="594528"/>
                      <a:pt x="166954" y="651143"/>
                    </a:cubicBezTo>
                    <a:cubicBezTo>
                      <a:pt x="171952" y="656232"/>
                      <a:pt x="176772" y="660073"/>
                      <a:pt x="181502" y="662394"/>
                    </a:cubicBezTo>
                    <a:cubicBezTo>
                      <a:pt x="180520" y="662751"/>
                      <a:pt x="179449" y="663019"/>
                      <a:pt x="178557" y="663377"/>
                    </a:cubicBezTo>
                    <a:cubicBezTo>
                      <a:pt x="175879" y="664269"/>
                      <a:pt x="177129" y="668109"/>
                      <a:pt x="179806" y="667484"/>
                    </a:cubicBezTo>
                    <a:cubicBezTo>
                      <a:pt x="182573" y="666770"/>
                      <a:pt x="186054" y="665877"/>
                      <a:pt x="190071" y="664894"/>
                    </a:cubicBezTo>
                    <a:cubicBezTo>
                      <a:pt x="191499" y="665073"/>
                      <a:pt x="193016" y="665073"/>
                      <a:pt x="194533" y="664894"/>
                    </a:cubicBezTo>
                    <a:cubicBezTo>
                      <a:pt x="196675" y="664626"/>
                      <a:pt x="198282" y="663644"/>
                      <a:pt x="199799" y="662483"/>
                    </a:cubicBezTo>
                    <a:cubicBezTo>
                      <a:pt x="201406" y="664180"/>
                      <a:pt x="201495" y="665251"/>
                      <a:pt x="203548" y="665341"/>
                    </a:cubicBezTo>
                    <a:cubicBezTo>
                      <a:pt x="205958" y="665520"/>
                      <a:pt x="205333" y="662930"/>
                      <a:pt x="206582" y="659715"/>
                    </a:cubicBezTo>
                    <a:cubicBezTo>
                      <a:pt x="206672" y="659447"/>
                      <a:pt x="207475" y="659447"/>
                      <a:pt x="208457" y="659358"/>
                    </a:cubicBezTo>
                    <a:cubicBezTo>
                      <a:pt x="210063" y="659358"/>
                      <a:pt x="212205" y="659537"/>
                      <a:pt x="212384" y="659090"/>
                    </a:cubicBezTo>
                    <a:cubicBezTo>
                      <a:pt x="287892" y="638909"/>
                      <a:pt x="453100" y="590332"/>
                      <a:pt x="588854" y="528002"/>
                    </a:cubicBezTo>
                    <a:cubicBezTo>
                      <a:pt x="593585" y="525770"/>
                      <a:pt x="598226" y="523627"/>
                      <a:pt x="602867" y="521394"/>
                    </a:cubicBezTo>
                    <a:cubicBezTo>
                      <a:pt x="638211" y="504696"/>
                      <a:pt x="671235" y="487015"/>
                      <a:pt x="699707" y="468709"/>
                    </a:cubicBezTo>
                    <a:cubicBezTo>
                      <a:pt x="703902" y="466030"/>
                      <a:pt x="708007" y="463262"/>
                      <a:pt x="712024" y="460404"/>
                    </a:cubicBezTo>
                    <a:cubicBezTo>
                      <a:pt x="749956" y="434509"/>
                      <a:pt x="778250" y="407451"/>
                      <a:pt x="790656" y="379859"/>
                    </a:cubicBezTo>
                    <a:cubicBezTo>
                      <a:pt x="793780" y="373162"/>
                      <a:pt x="795922" y="366375"/>
                      <a:pt x="796993" y="359678"/>
                    </a:cubicBezTo>
                    <a:cubicBezTo>
                      <a:pt x="799849" y="341372"/>
                      <a:pt x="795208" y="322977"/>
                      <a:pt x="781284" y="30467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4" name="Google Shape;1814;p33"/>
              <p:cNvSpPr/>
              <p:nvPr/>
            </p:nvSpPr>
            <p:spPr>
              <a:xfrm>
                <a:off x="321427" y="5346421"/>
                <a:ext cx="728354" cy="672793"/>
              </a:xfrm>
              <a:custGeom>
                <a:avLst/>
                <a:gdLst/>
                <a:ahLst/>
                <a:cxnLst/>
                <a:rect l="l" t="t" r="r" b="b"/>
                <a:pathLst>
                  <a:path w="728354" h="672793" extrusionOk="0">
                    <a:moveTo>
                      <a:pt x="721498" y="130959"/>
                    </a:moveTo>
                    <a:cubicBezTo>
                      <a:pt x="712483" y="111314"/>
                      <a:pt x="700255" y="99884"/>
                      <a:pt x="686153" y="94794"/>
                    </a:cubicBezTo>
                    <a:cubicBezTo>
                      <a:pt x="680531" y="92651"/>
                      <a:pt x="674551" y="91579"/>
                      <a:pt x="668392" y="91401"/>
                    </a:cubicBezTo>
                    <a:cubicBezTo>
                      <a:pt x="613144" y="89079"/>
                      <a:pt x="540135" y="153997"/>
                      <a:pt x="510057" y="184627"/>
                    </a:cubicBezTo>
                    <a:cubicBezTo>
                      <a:pt x="501042" y="193735"/>
                      <a:pt x="492028" y="202932"/>
                      <a:pt x="483102" y="212219"/>
                    </a:cubicBezTo>
                    <a:cubicBezTo>
                      <a:pt x="481406" y="213916"/>
                      <a:pt x="479800" y="215702"/>
                      <a:pt x="478104" y="217399"/>
                    </a:cubicBezTo>
                    <a:cubicBezTo>
                      <a:pt x="439100" y="257403"/>
                      <a:pt x="400543" y="298033"/>
                      <a:pt x="362253" y="339200"/>
                    </a:cubicBezTo>
                    <a:cubicBezTo>
                      <a:pt x="360379" y="341164"/>
                      <a:pt x="358505" y="343129"/>
                      <a:pt x="356809" y="345093"/>
                    </a:cubicBezTo>
                    <a:cubicBezTo>
                      <a:pt x="295224" y="411262"/>
                      <a:pt x="234710" y="478859"/>
                      <a:pt x="175982" y="547082"/>
                    </a:cubicBezTo>
                    <a:cubicBezTo>
                      <a:pt x="179195" y="533331"/>
                      <a:pt x="182051" y="519222"/>
                      <a:pt x="184282" y="505024"/>
                    </a:cubicBezTo>
                    <a:cubicBezTo>
                      <a:pt x="184282" y="504935"/>
                      <a:pt x="184282" y="504935"/>
                      <a:pt x="184282" y="504845"/>
                    </a:cubicBezTo>
                    <a:cubicBezTo>
                      <a:pt x="192493" y="454839"/>
                      <a:pt x="194993" y="402779"/>
                      <a:pt x="193565" y="351611"/>
                    </a:cubicBezTo>
                    <a:cubicBezTo>
                      <a:pt x="192940" y="325537"/>
                      <a:pt x="191244" y="299641"/>
                      <a:pt x="188923" y="274370"/>
                    </a:cubicBezTo>
                    <a:cubicBezTo>
                      <a:pt x="188566" y="270530"/>
                      <a:pt x="188120" y="266691"/>
                      <a:pt x="187763" y="262850"/>
                    </a:cubicBezTo>
                    <a:cubicBezTo>
                      <a:pt x="186335" y="248652"/>
                      <a:pt x="184639" y="234722"/>
                      <a:pt x="182854" y="221059"/>
                    </a:cubicBezTo>
                    <a:cubicBezTo>
                      <a:pt x="179105" y="193645"/>
                      <a:pt x="174464" y="121761"/>
                      <a:pt x="156703" y="67380"/>
                    </a:cubicBezTo>
                    <a:cubicBezTo>
                      <a:pt x="155721" y="64522"/>
                      <a:pt x="154829" y="61754"/>
                      <a:pt x="153847" y="58986"/>
                    </a:cubicBezTo>
                    <a:cubicBezTo>
                      <a:pt x="142065" y="26928"/>
                      <a:pt x="125196" y="2640"/>
                      <a:pt x="100384" y="318"/>
                    </a:cubicBezTo>
                    <a:cubicBezTo>
                      <a:pt x="90477" y="-664"/>
                      <a:pt x="81373" y="675"/>
                      <a:pt x="73251" y="3711"/>
                    </a:cubicBezTo>
                    <a:cubicBezTo>
                      <a:pt x="70306" y="4783"/>
                      <a:pt x="67450" y="6122"/>
                      <a:pt x="64683" y="7730"/>
                    </a:cubicBezTo>
                    <a:cubicBezTo>
                      <a:pt x="11131" y="37911"/>
                      <a:pt x="-1008" y="149354"/>
                      <a:pt x="63" y="192663"/>
                    </a:cubicBezTo>
                    <a:cubicBezTo>
                      <a:pt x="153" y="196682"/>
                      <a:pt x="331" y="200700"/>
                      <a:pt x="510" y="204719"/>
                    </a:cubicBezTo>
                    <a:cubicBezTo>
                      <a:pt x="510" y="207933"/>
                      <a:pt x="777" y="211058"/>
                      <a:pt x="956" y="214362"/>
                    </a:cubicBezTo>
                    <a:cubicBezTo>
                      <a:pt x="1759" y="230704"/>
                      <a:pt x="3009" y="247223"/>
                      <a:pt x="4794" y="263833"/>
                    </a:cubicBezTo>
                    <a:cubicBezTo>
                      <a:pt x="5151" y="266869"/>
                      <a:pt x="5508" y="269905"/>
                      <a:pt x="5954" y="272941"/>
                    </a:cubicBezTo>
                    <a:cubicBezTo>
                      <a:pt x="11042" y="316964"/>
                      <a:pt x="19164" y="361524"/>
                      <a:pt x="28981" y="405904"/>
                    </a:cubicBezTo>
                    <a:cubicBezTo>
                      <a:pt x="29428" y="407958"/>
                      <a:pt x="29874" y="410101"/>
                      <a:pt x="30409" y="412155"/>
                    </a:cubicBezTo>
                    <a:cubicBezTo>
                      <a:pt x="47635" y="489486"/>
                      <a:pt x="69949" y="566282"/>
                      <a:pt x="90031" y="638969"/>
                    </a:cubicBezTo>
                    <a:cubicBezTo>
                      <a:pt x="91727" y="644684"/>
                      <a:pt x="93333" y="650488"/>
                      <a:pt x="94850" y="656204"/>
                    </a:cubicBezTo>
                    <a:cubicBezTo>
                      <a:pt x="91280" y="658168"/>
                      <a:pt x="87799" y="660043"/>
                      <a:pt x="84229" y="662007"/>
                    </a:cubicBezTo>
                    <a:cubicBezTo>
                      <a:pt x="78517" y="665044"/>
                      <a:pt x="82980" y="674956"/>
                      <a:pt x="89049" y="672366"/>
                    </a:cubicBezTo>
                    <a:cubicBezTo>
                      <a:pt x="101901" y="666830"/>
                      <a:pt x="114843" y="661115"/>
                      <a:pt x="127696" y="655310"/>
                    </a:cubicBezTo>
                    <a:cubicBezTo>
                      <a:pt x="271483" y="590570"/>
                      <a:pt x="411967" y="511185"/>
                      <a:pt x="534958" y="412423"/>
                    </a:cubicBezTo>
                    <a:cubicBezTo>
                      <a:pt x="541028" y="407690"/>
                      <a:pt x="546918" y="402779"/>
                      <a:pt x="552720" y="397957"/>
                    </a:cubicBezTo>
                    <a:cubicBezTo>
                      <a:pt x="554148" y="396885"/>
                      <a:pt x="555576" y="395724"/>
                      <a:pt x="557004" y="394474"/>
                    </a:cubicBezTo>
                    <a:cubicBezTo>
                      <a:pt x="584583" y="371346"/>
                      <a:pt x="637153" y="326787"/>
                      <a:pt x="676693" y="276870"/>
                    </a:cubicBezTo>
                    <a:lnTo>
                      <a:pt x="676782" y="276870"/>
                    </a:lnTo>
                    <a:cubicBezTo>
                      <a:pt x="680084" y="272763"/>
                      <a:pt x="683208" y="268655"/>
                      <a:pt x="686332" y="264458"/>
                    </a:cubicBezTo>
                    <a:cubicBezTo>
                      <a:pt x="700434" y="245259"/>
                      <a:pt x="712215" y="225524"/>
                      <a:pt x="719713" y="206147"/>
                    </a:cubicBezTo>
                    <a:cubicBezTo>
                      <a:pt x="721408" y="202039"/>
                      <a:pt x="722837" y="197932"/>
                      <a:pt x="723908" y="193824"/>
                    </a:cubicBezTo>
                    <a:cubicBezTo>
                      <a:pt x="730066" y="171589"/>
                      <a:pt x="730334" y="150336"/>
                      <a:pt x="721498" y="13095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5" name="Google Shape;1815;p33"/>
              <p:cNvSpPr/>
              <p:nvPr/>
            </p:nvSpPr>
            <p:spPr>
              <a:xfrm>
                <a:off x="416874" y="4957641"/>
                <a:ext cx="618134" cy="646871"/>
              </a:xfrm>
              <a:custGeom>
                <a:avLst/>
                <a:gdLst/>
                <a:ahLst/>
                <a:cxnLst/>
                <a:rect l="l" t="t" r="r" b="b"/>
                <a:pathLst>
                  <a:path w="618134" h="646871" extrusionOk="0">
                    <a:moveTo>
                      <a:pt x="583297" y="286943"/>
                    </a:moveTo>
                    <a:cubicBezTo>
                      <a:pt x="581691" y="289622"/>
                      <a:pt x="579817" y="292301"/>
                      <a:pt x="577853" y="294979"/>
                    </a:cubicBezTo>
                    <a:cubicBezTo>
                      <a:pt x="568035" y="308910"/>
                      <a:pt x="556878" y="323108"/>
                      <a:pt x="544383" y="337307"/>
                    </a:cubicBezTo>
                    <a:cubicBezTo>
                      <a:pt x="541705" y="340342"/>
                      <a:pt x="539028" y="343557"/>
                      <a:pt x="536172" y="346504"/>
                    </a:cubicBezTo>
                    <a:cubicBezTo>
                      <a:pt x="494847" y="392046"/>
                      <a:pt x="442277" y="437854"/>
                      <a:pt x="389171" y="479735"/>
                    </a:cubicBezTo>
                    <a:cubicBezTo>
                      <a:pt x="384798" y="483307"/>
                      <a:pt x="380246" y="486790"/>
                      <a:pt x="375873" y="490361"/>
                    </a:cubicBezTo>
                    <a:cubicBezTo>
                      <a:pt x="295188" y="552780"/>
                      <a:pt x="215485" y="605375"/>
                      <a:pt x="174339" y="633058"/>
                    </a:cubicBezTo>
                    <a:cubicBezTo>
                      <a:pt x="166217" y="638415"/>
                      <a:pt x="159701" y="642880"/>
                      <a:pt x="154882" y="646274"/>
                    </a:cubicBezTo>
                    <a:cubicBezTo>
                      <a:pt x="151490" y="648595"/>
                      <a:pt x="147384" y="643595"/>
                      <a:pt x="150330" y="640827"/>
                    </a:cubicBezTo>
                    <a:cubicBezTo>
                      <a:pt x="160326" y="631182"/>
                      <a:pt x="170412" y="621628"/>
                      <a:pt x="180587" y="612162"/>
                    </a:cubicBezTo>
                    <a:cubicBezTo>
                      <a:pt x="229676" y="566085"/>
                      <a:pt x="279836" y="521526"/>
                      <a:pt x="330978" y="477860"/>
                    </a:cubicBezTo>
                    <a:cubicBezTo>
                      <a:pt x="333924" y="475270"/>
                      <a:pt x="336958" y="472591"/>
                      <a:pt x="339993" y="470091"/>
                    </a:cubicBezTo>
                    <a:cubicBezTo>
                      <a:pt x="354631" y="457589"/>
                      <a:pt x="369268" y="445177"/>
                      <a:pt x="384084" y="432765"/>
                    </a:cubicBezTo>
                    <a:cubicBezTo>
                      <a:pt x="419875" y="402850"/>
                      <a:pt x="457718" y="374454"/>
                      <a:pt x="491010" y="341414"/>
                    </a:cubicBezTo>
                    <a:lnTo>
                      <a:pt x="490295" y="338289"/>
                    </a:lnTo>
                    <a:lnTo>
                      <a:pt x="488689" y="331323"/>
                    </a:lnTo>
                    <a:lnTo>
                      <a:pt x="480121" y="293640"/>
                    </a:lnTo>
                    <a:lnTo>
                      <a:pt x="476193" y="276584"/>
                    </a:lnTo>
                    <a:lnTo>
                      <a:pt x="459949" y="205058"/>
                    </a:lnTo>
                    <a:cubicBezTo>
                      <a:pt x="452988" y="212380"/>
                      <a:pt x="446294" y="219970"/>
                      <a:pt x="439957" y="227650"/>
                    </a:cubicBezTo>
                    <a:cubicBezTo>
                      <a:pt x="437368" y="230597"/>
                      <a:pt x="435048" y="233454"/>
                      <a:pt x="432638" y="236490"/>
                    </a:cubicBezTo>
                    <a:cubicBezTo>
                      <a:pt x="428711" y="241312"/>
                      <a:pt x="424873" y="246313"/>
                      <a:pt x="421124" y="251403"/>
                    </a:cubicBezTo>
                    <a:cubicBezTo>
                      <a:pt x="390153" y="292211"/>
                      <a:pt x="363288" y="336592"/>
                      <a:pt x="335709" y="379811"/>
                    </a:cubicBezTo>
                    <a:cubicBezTo>
                      <a:pt x="334102" y="382223"/>
                      <a:pt x="332585" y="384634"/>
                      <a:pt x="331068" y="387045"/>
                    </a:cubicBezTo>
                    <a:cubicBezTo>
                      <a:pt x="330889" y="387402"/>
                      <a:pt x="330621" y="387581"/>
                      <a:pt x="330443" y="387938"/>
                    </a:cubicBezTo>
                    <a:cubicBezTo>
                      <a:pt x="304827" y="427407"/>
                      <a:pt x="280461" y="468751"/>
                      <a:pt x="253953" y="508310"/>
                    </a:cubicBezTo>
                    <a:cubicBezTo>
                      <a:pt x="246902" y="518847"/>
                      <a:pt x="239761" y="529295"/>
                      <a:pt x="232264" y="539386"/>
                    </a:cubicBezTo>
                    <a:cubicBezTo>
                      <a:pt x="217359" y="560013"/>
                      <a:pt x="201740" y="579569"/>
                      <a:pt x="184603" y="598142"/>
                    </a:cubicBezTo>
                    <a:cubicBezTo>
                      <a:pt x="184514" y="598142"/>
                      <a:pt x="184514" y="598232"/>
                      <a:pt x="184514" y="598232"/>
                    </a:cubicBezTo>
                    <a:lnTo>
                      <a:pt x="184514" y="598411"/>
                    </a:lnTo>
                    <a:cubicBezTo>
                      <a:pt x="181211" y="602072"/>
                      <a:pt x="177730" y="605733"/>
                      <a:pt x="174339" y="609305"/>
                    </a:cubicBezTo>
                    <a:cubicBezTo>
                      <a:pt x="169876" y="613859"/>
                      <a:pt x="163718" y="608501"/>
                      <a:pt x="165860" y="603143"/>
                    </a:cubicBezTo>
                    <a:cubicBezTo>
                      <a:pt x="169876" y="592874"/>
                      <a:pt x="179873" y="571711"/>
                      <a:pt x="194242" y="543761"/>
                    </a:cubicBezTo>
                    <a:cubicBezTo>
                      <a:pt x="193528" y="540546"/>
                      <a:pt x="192993" y="537421"/>
                      <a:pt x="192368" y="534206"/>
                    </a:cubicBezTo>
                    <a:cubicBezTo>
                      <a:pt x="187548" y="509471"/>
                      <a:pt x="183800" y="484825"/>
                      <a:pt x="180230" y="459822"/>
                    </a:cubicBezTo>
                    <a:lnTo>
                      <a:pt x="180319" y="459465"/>
                    </a:lnTo>
                    <a:cubicBezTo>
                      <a:pt x="173446" y="410708"/>
                      <a:pt x="167645" y="361774"/>
                      <a:pt x="157470" y="313553"/>
                    </a:cubicBezTo>
                    <a:cubicBezTo>
                      <a:pt x="150419" y="280156"/>
                      <a:pt x="144350" y="231489"/>
                      <a:pt x="134889" y="185680"/>
                    </a:cubicBezTo>
                    <a:cubicBezTo>
                      <a:pt x="134443" y="183805"/>
                      <a:pt x="134175" y="181930"/>
                      <a:pt x="133729" y="180144"/>
                    </a:cubicBezTo>
                    <a:cubicBezTo>
                      <a:pt x="133729" y="180144"/>
                      <a:pt x="133729" y="180144"/>
                      <a:pt x="133729" y="180054"/>
                    </a:cubicBezTo>
                    <a:cubicBezTo>
                      <a:pt x="130426" y="164427"/>
                      <a:pt x="126588" y="149336"/>
                      <a:pt x="122304" y="135317"/>
                    </a:cubicBezTo>
                    <a:cubicBezTo>
                      <a:pt x="121412" y="132549"/>
                      <a:pt x="120608" y="129959"/>
                      <a:pt x="119716" y="127280"/>
                    </a:cubicBezTo>
                    <a:cubicBezTo>
                      <a:pt x="114182" y="110939"/>
                      <a:pt x="107756" y="96473"/>
                      <a:pt x="100080" y="85132"/>
                    </a:cubicBezTo>
                    <a:cubicBezTo>
                      <a:pt x="97402" y="53432"/>
                      <a:pt x="75892" y="45841"/>
                      <a:pt x="35461" y="62451"/>
                    </a:cubicBezTo>
                    <a:cubicBezTo>
                      <a:pt x="32337" y="63611"/>
                      <a:pt x="29213" y="65040"/>
                      <a:pt x="25821" y="66558"/>
                    </a:cubicBezTo>
                    <a:cubicBezTo>
                      <a:pt x="23769" y="81203"/>
                      <a:pt x="22965" y="95580"/>
                      <a:pt x="23233" y="109867"/>
                    </a:cubicBezTo>
                    <a:cubicBezTo>
                      <a:pt x="23233" y="109867"/>
                      <a:pt x="23233" y="109867"/>
                      <a:pt x="23233" y="109957"/>
                    </a:cubicBezTo>
                    <a:cubicBezTo>
                      <a:pt x="23590" y="126655"/>
                      <a:pt x="25375" y="142997"/>
                      <a:pt x="28856" y="159427"/>
                    </a:cubicBezTo>
                    <a:cubicBezTo>
                      <a:pt x="29659" y="163535"/>
                      <a:pt x="30641" y="167731"/>
                      <a:pt x="31712" y="171929"/>
                    </a:cubicBezTo>
                    <a:cubicBezTo>
                      <a:pt x="33051" y="176929"/>
                      <a:pt x="34390" y="181930"/>
                      <a:pt x="35996" y="186930"/>
                    </a:cubicBezTo>
                    <a:cubicBezTo>
                      <a:pt x="44743" y="218095"/>
                      <a:pt x="57863" y="248099"/>
                      <a:pt x="70716" y="277745"/>
                    </a:cubicBezTo>
                    <a:cubicBezTo>
                      <a:pt x="72858" y="282568"/>
                      <a:pt x="74911" y="287389"/>
                      <a:pt x="77142" y="292211"/>
                    </a:cubicBezTo>
                    <a:cubicBezTo>
                      <a:pt x="78927" y="296409"/>
                      <a:pt x="80801" y="300605"/>
                      <a:pt x="82676" y="304802"/>
                    </a:cubicBezTo>
                    <a:cubicBezTo>
                      <a:pt x="111326" y="369632"/>
                      <a:pt x="141940" y="433747"/>
                      <a:pt x="169965" y="498844"/>
                    </a:cubicBezTo>
                    <a:cubicBezTo>
                      <a:pt x="174160" y="508399"/>
                      <a:pt x="178177" y="517954"/>
                      <a:pt x="182193" y="527598"/>
                    </a:cubicBezTo>
                    <a:cubicBezTo>
                      <a:pt x="182372" y="528045"/>
                      <a:pt x="182461" y="528402"/>
                      <a:pt x="182372" y="528759"/>
                    </a:cubicBezTo>
                    <a:cubicBezTo>
                      <a:pt x="182639" y="532152"/>
                      <a:pt x="177106" y="534206"/>
                      <a:pt x="175321" y="530813"/>
                    </a:cubicBezTo>
                    <a:cubicBezTo>
                      <a:pt x="173536" y="527509"/>
                      <a:pt x="170322" y="521437"/>
                      <a:pt x="165949" y="513310"/>
                    </a:cubicBezTo>
                    <a:cubicBezTo>
                      <a:pt x="163271" y="508220"/>
                      <a:pt x="160058" y="502416"/>
                      <a:pt x="156488" y="495809"/>
                    </a:cubicBezTo>
                    <a:lnTo>
                      <a:pt x="156399" y="495719"/>
                    </a:lnTo>
                    <a:lnTo>
                      <a:pt x="156042" y="495094"/>
                    </a:lnTo>
                    <a:cubicBezTo>
                      <a:pt x="136228" y="457857"/>
                      <a:pt x="105168" y="398028"/>
                      <a:pt x="75982" y="332484"/>
                    </a:cubicBezTo>
                    <a:lnTo>
                      <a:pt x="75178" y="330788"/>
                    </a:lnTo>
                    <a:lnTo>
                      <a:pt x="75000" y="330341"/>
                    </a:lnTo>
                    <a:cubicBezTo>
                      <a:pt x="70805" y="320876"/>
                      <a:pt x="66610" y="311321"/>
                      <a:pt x="62594" y="301588"/>
                    </a:cubicBezTo>
                    <a:cubicBezTo>
                      <a:pt x="62504" y="301588"/>
                      <a:pt x="62504" y="301588"/>
                      <a:pt x="62504" y="301588"/>
                    </a:cubicBezTo>
                    <a:cubicBezTo>
                      <a:pt x="60630" y="297123"/>
                      <a:pt x="58756" y="292747"/>
                      <a:pt x="56882" y="288282"/>
                    </a:cubicBezTo>
                    <a:cubicBezTo>
                      <a:pt x="40994" y="249795"/>
                      <a:pt x="26625" y="210594"/>
                      <a:pt x="16361" y="174161"/>
                    </a:cubicBezTo>
                    <a:lnTo>
                      <a:pt x="16271" y="173893"/>
                    </a:lnTo>
                    <a:lnTo>
                      <a:pt x="16182" y="173715"/>
                    </a:lnTo>
                    <a:cubicBezTo>
                      <a:pt x="15468" y="170768"/>
                      <a:pt x="14575" y="168089"/>
                      <a:pt x="13772" y="165142"/>
                    </a:cubicBezTo>
                    <a:cubicBezTo>
                      <a:pt x="12612" y="160767"/>
                      <a:pt x="11452" y="156212"/>
                      <a:pt x="10381" y="151926"/>
                    </a:cubicBezTo>
                    <a:lnTo>
                      <a:pt x="10381" y="151837"/>
                    </a:lnTo>
                    <a:cubicBezTo>
                      <a:pt x="-1579" y="102188"/>
                      <a:pt x="-4525" y="59236"/>
                      <a:pt x="8595" y="31732"/>
                    </a:cubicBezTo>
                    <a:cubicBezTo>
                      <a:pt x="12790" y="22713"/>
                      <a:pt x="18860" y="15302"/>
                      <a:pt x="26803" y="10033"/>
                    </a:cubicBezTo>
                    <a:cubicBezTo>
                      <a:pt x="35728" y="4051"/>
                      <a:pt x="47153" y="568"/>
                      <a:pt x="61344" y="32"/>
                    </a:cubicBezTo>
                    <a:cubicBezTo>
                      <a:pt x="102044" y="-1486"/>
                      <a:pt x="124089" y="51021"/>
                      <a:pt x="137299" y="101206"/>
                    </a:cubicBezTo>
                    <a:cubicBezTo>
                      <a:pt x="137388" y="101473"/>
                      <a:pt x="137388" y="101920"/>
                      <a:pt x="137566" y="102188"/>
                    </a:cubicBezTo>
                    <a:lnTo>
                      <a:pt x="137566" y="102277"/>
                    </a:lnTo>
                    <a:cubicBezTo>
                      <a:pt x="142565" y="121387"/>
                      <a:pt x="146403" y="140318"/>
                      <a:pt x="149437" y="155587"/>
                    </a:cubicBezTo>
                    <a:cubicBezTo>
                      <a:pt x="149973" y="158266"/>
                      <a:pt x="150508" y="160856"/>
                      <a:pt x="150865" y="163178"/>
                    </a:cubicBezTo>
                    <a:cubicBezTo>
                      <a:pt x="152472" y="170768"/>
                      <a:pt x="153811" y="177108"/>
                      <a:pt x="155060" y="181840"/>
                    </a:cubicBezTo>
                    <a:cubicBezTo>
                      <a:pt x="171304" y="242920"/>
                      <a:pt x="189780" y="308285"/>
                      <a:pt x="201650" y="374186"/>
                    </a:cubicBezTo>
                    <a:cubicBezTo>
                      <a:pt x="208701" y="413566"/>
                      <a:pt x="213432" y="452946"/>
                      <a:pt x="213967" y="491879"/>
                    </a:cubicBezTo>
                    <a:lnTo>
                      <a:pt x="213967" y="491969"/>
                    </a:lnTo>
                    <a:cubicBezTo>
                      <a:pt x="214057" y="495540"/>
                      <a:pt x="214057" y="499380"/>
                      <a:pt x="214146" y="502952"/>
                    </a:cubicBezTo>
                    <a:lnTo>
                      <a:pt x="214146" y="503042"/>
                    </a:lnTo>
                    <a:cubicBezTo>
                      <a:pt x="214057" y="504024"/>
                      <a:pt x="214146" y="505095"/>
                      <a:pt x="214057" y="506167"/>
                    </a:cubicBezTo>
                    <a:cubicBezTo>
                      <a:pt x="216466" y="501702"/>
                      <a:pt x="218965" y="497148"/>
                      <a:pt x="221554" y="492415"/>
                    </a:cubicBezTo>
                    <a:lnTo>
                      <a:pt x="222000" y="491611"/>
                    </a:lnTo>
                    <a:cubicBezTo>
                      <a:pt x="246366" y="447320"/>
                      <a:pt x="276802" y="395350"/>
                      <a:pt x="310182" y="344361"/>
                    </a:cubicBezTo>
                    <a:cubicBezTo>
                      <a:pt x="311610" y="342039"/>
                      <a:pt x="313128" y="339717"/>
                      <a:pt x="314645" y="337485"/>
                    </a:cubicBezTo>
                    <a:cubicBezTo>
                      <a:pt x="347758" y="287211"/>
                      <a:pt x="383549" y="238366"/>
                      <a:pt x="418982" y="199075"/>
                    </a:cubicBezTo>
                    <a:cubicBezTo>
                      <a:pt x="420856" y="196842"/>
                      <a:pt x="422909" y="194699"/>
                      <a:pt x="424873" y="192646"/>
                    </a:cubicBezTo>
                    <a:cubicBezTo>
                      <a:pt x="441028" y="175233"/>
                      <a:pt x="457004" y="159874"/>
                      <a:pt x="472623" y="147461"/>
                    </a:cubicBezTo>
                    <a:cubicBezTo>
                      <a:pt x="474944" y="145586"/>
                      <a:pt x="477354" y="143711"/>
                      <a:pt x="479674" y="142014"/>
                    </a:cubicBezTo>
                    <a:cubicBezTo>
                      <a:pt x="521623" y="110760"/>
                      <a:pt x="560270" y="101563"/>
                      <a:pt x="589902" y="130048"/>
                    </a:cubicBezTo>
                    <a:cubicBezTo>
                      <a:pt x="591420" y="131566"/>
                      <a:pt x="592937" y="132995"/>
                      <a:pt x="594276" y="134424"/>
                    </a:cubicBezTo>
                    <a:cubicBezTo>
                      <a:pt x="599185" y="139782"/>
                      <a:pt x="603290" y="145229"/>
                      <a:pt x="606503" y="150855"/>
                    </a:cubicBezTo>
                    <a:cubicBezTo>
                      <a:pt x="629531" y="189342"/>
                      <a:pt x="616589" y="236758"/>
                      <a:pt x="583297" y="28694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6" name="Google Shape;1816;p33"/>
              <p:cNvSpPr/>
              <p:nvPr/>
            </p:nvSpPr>
            <p:spPr>
              <a:xfrm>
                <a:off x="501125" y="4633488"/>
                <a:ext cx="562755" cy="565743"/>
              </a:xfrm>
              <a:custGeom>
                <a:avLst/>
                <a:gdLst/>
                <a:ahLst/>
                <a:cxnLst/>
                <a:rect l="l" t="t" r="r" b="b"/>
                <a:pathLst>
                  <a:path w="562755" h="565743" extrusionOk="0">
                    <a:moveTo>
                      <a:pt x="557865" y="152556"/>
                    </a:moveTo>
                    <a:cubicBezTo>
                      <a:pt x="555812" y="146217"/>
                      <a:pt x="553045" y="140144"/>
                      <a:pt x="549475" y="134161"/>
                    </a:cubicBezTo>
                    <a:cubicBezTo>
                      <a:pt x="549207" y="133447"/>
                      <a:pt x="548761" y="132733"/>
                      <a:pt x="548315" y="132108"/>
                    </a:cubicBezTo>
                    <a:cubicBezTo>
                      <a:pt x="533320" y="108087"/>
                      <a:pt x="510561" y="106301"/>
                      <a:pt x="483338" y="119874"/>
                    </a:cubicBezTo>
                    <a:cubicBezTo>
                      <a:pt x="481375" y="120856"/>
                      <a:pt x="479322" y="121839"/>
                      <a:pt x="477269" y="123088"/>
                    </a:cubicBezTo>
                    <a:cubicBezTo>
                      <a:pt x="461025" y="132197"/>
                      <a:pt x="443264" y="146306"/>
                      <a:pt x="424699" y="163987"/>
                    </a:cubicBezTo>
                    <a:cubicBezTo>
                      <a:pt x="423003" y="165683"/>
                      <a:pt x="421218" y="167380"/>
                      <a:pt x="419344" y="169166"/>
                    </a:cubicBezTo>
                    <a:cubicBezTo>
                      <a:pt x="399172" y="188990"/>
                      <a:pt x="378287" y="212832"/>
                      <a:pt x="357402" y="238728"/>
                    </a:cubicBezTo>
                    <a:cubicBezTo>
                      <a:pt x="356509" y="239800"/>
                      <a:pt x="355617" y="240871"/>
                      <a:pt x="354814" y="242032"/>
                    </a:cubicBezTo>
                    <a:cubicBezTo>
                      <a:pt x="302154" y="307844"/>
                      <a:pt x="250119" y="386604"/>
                      <a:pt x="212454" y="448933"/>
                    </a:cubicBezTo>
                    <a:cubicBezTo>
                      <a:pt x="212365" y="449111"/>
                      <a:pt x="212276" y="449290"/>
                      <a:pt x="212187" y="449468"/>
                    </a:cubicBezTo>
                    <a:cubicBezTo>
                      <a:pt x="202815" y="422679"/>
                      <a:pt x="193622" y="395802"/>
                      <a:pt x="184965" y="368834"/>
                    </a:cubicBezTo>
                    <a:cubicBezTo>
                      <a:pt x="169167" y="320524"/>
                      <a:pt x="154351" y="272125"/>
                      <a:pt x="140159" y="223458"/>
                    </a:cubicBezTo>
                    <a:cubicBezTo>
                      <a:pt x="139535" y="221494"/>
                      <a:pt x="138999" y="219708"/>
                      <a:pt x="138464" y="217833"/>
                    </a:cubicBezTo>
                    <a:cubicBezTo>
                      <a:pt x="130788" y="191401"/>
                      <a:pt x="123290" y="164879"/>
                      <a:pt x="115882" y="138358"/>
                    </a:cubicBezTo>
                    <a:cubicBezTo>
                      <a:pt x="115168" y="135769"/>
                      <a:pt x="114454" y="133090"/>
                      <a:pt x="113740" y="130500"/>
                    </a:cubicBezTo>
                    <a:cubicBezTo>
                      <a:pt x="108653" y="112284"/>
                      <a:pt x="103744" y="94156"/>
                      <a:pt x="98835" y="75940"/>
                    </a:cubicBezTo>
                    <a:cubicBezTo>
                      <a:pt x="91516" y="48705"/>
                      <a:pt x="79824" y="-18715"/>
                      <a:pt x="34662" y="4949"/>
                    </a:cubicBezTo>
                    <a:cubicBezTo>
                      <a:pt x="31449" y="6646"/>
                      <a:pt x="28503" y="8789"/>
                      <a:pt x="25826" y="11378"/>
                    </a:cubicBezTo>
                    <a:cubicBezTo>
                      <a:pt x="17882" y="18879"/>
                      <a:pt x="12259" y="29773"/>
                      <a:pt x="8154" y="42989"/>
                    </a:cubicBezTo>
                    <a:cubicBezTo>
                      <a:pt x="8154" y="42989"/>
                      <a:pt x="8154" y="42989"/>
                      <a:pt x="8154" y="43079"/>
                    </a:cubicBezTo>
                    <a:cubicBezTo>
                      <a:pt x="-7287" y="93531"/>
                      <a:pt x="2352" y="175595"/>
                      <a:pt x="11278" y="213100"/>
                    </a:cubicBezTo>
                    <a:cubicBezTo>
                      <a:pt x="11992" y="215868"/>
                      <a:pt x="12706" y="218547"/>
                      <a:pt x="13241" y="220779"/>
                    </a:cubicBezTo>
                    <a:cubicBezTo>
                      <a:pt x="13420" y="221583"/>
                      <a:pt x="13687" y="222298"/>
                      <a:pt x="13955" y="223101"/>
                    </a:cubicBezTo>
                    <a:cubicBezTo>
                      <a:pt x="40731" y="314899"/>
                      <a:pt x="104815" y="400088"/>
                      <a:pt x="166221" y="474561"/>
                    </a:cubicBezTo>
                    <a:cubicBezTo>
                      <a:pt x="172380" y="482062"/>
                      <a:pt x="178538" y="489474"/>
                      <a:pt x="184607" y="496796"/>
                    </a:cubicBezTo>
                    <a:cubicBezTo>
                      <a:pt x="171220" y="520549"/>
                      <a:pt x="161669" y="539034"/>
                      <a:pt x="157653" y="548856"/>
                    </a:cubicBezTo>
                    <a:cubicBezTo>
                      <a:pt x="156582" y="551535"/>
                      <a:pt x="156671" y="554392"/>
                      <a:pt x="157474" y="556893"/>
                    </a:cubicBezTo>
                    <a:cubicBezTo>
                      <a:pt x="156225" y="558857"/>
                      <a:pt x="157832" y="562072"/>
                      <a:pt x="160241" y="561536"/>
                    </a:cubicBezTo>
                    <a:cubicBezTo>
                      <a:pt x="164168" y="566180"/>
                      <a:pt x="170684" y="567966"/>
                      <a:pt x="175325" y="561715"/>
                    </a:cubicBezTo>
                    <a:cubicBezTo>
                      <a:pt x="177824" y="558321"/>
                      <a:pt x="179966" y="554839"/>
                      <a:pt x="182376" y="551446"/>
                    </a:cubicBezTo>
                    <a:cubicBezTo>
                      <a:pt x="186125" y="549660"/>
                      <a:pt x="189963" y="547874"/>
                      <a:pt x="193622" y="546088"/>
                    </a:cubicBezTo>
                    <a:cubicBezTo>
                      <a:pt x="290016" y="500725"/>
                      <a:pt x="384981" y="449647"/>
                      <a:pt x="459686" y="372316"/>
                    </a:cubicBezTo>
                    <a:cubicBezTo>
                      <a:pt x="479322" y="352046"/>
                      <a:pt x="504045" y="323560"/>
                      <a:pt x="524395" y="291770"/>
                    </a:cubicBezTo>
                    <a:cubicBezTo>
                      <a:pt x="526983" y="287841"/>
                      <a:pt x="529393" y="283823"/>
                      <a:pt x="531803" y="279716"/>
                    </a:cubicBezTo>
                    <a:lnTo>
                      <a:pt x="531803" y="279626"/>
                    </a:lnTo>
                    <a:cubicBezTo>
                      <a:pt x="555901" y="238282"/>
                      <a:pt x="571074" y="192651"/>
                      <a:pt x="557865" y="15255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7" name="Google Shape;1817;p33"/>
              <p:cNvSpPr/>
              <p:nvPr/>
            </p:nvSpPr>
            <p:spPr>
              <a:xfrm>
                <a:off x="714780" y="4334128"/>
                <a:ext cx="309215" cy="576053"/>
              </a:xfrm>
              <a:custGeom>
                <a:avLst/>
                <a:gdLst/>
                <a:ahLst/>
                <a:cxnLst/>
                <a:rect l="l" t="t" r="r" b="b"/>
                <a:pathLst>
                  <a:path w="309215" h="576053" extrusionOk="0">
                    <a:moveTo>
                      <a:pt x="275396" y="16058"/>
                    </a:moveTo>
                    <a:cubicBezTo>
                      <a:pt x="272004" y="11861"/>
                      <a:pt x="268345" y="7843"/>
                      <a:pt x="264328" y="3824"/>
                    </a:cubicBezTo>
                    <a:cubicBezTo>
                      <a:pt x="263079" y="2574"/>
                      <a:pt x="261740" y="1681"/>
                      <a:pt x="260134" y="1056"/>
                    </a:cubicBezTo>
                    <a:cubicBezTo>
                      <a:pt x="256920" y="-194"/>
                      <a:pt x="253350" y="-284"/>
                      <a:pt x="250048" y="520"/>
                    </a:cubicBezTo>
                    <a:cubicBezTo>
                      <a:pt x="212829" y="10879"/>
                      <a:pt x="188463" y="43740"/>
                      <a:pt x="170434" y="80441"/>
                    </a:cubicBezTo>
                    <a:cubicBezTo>
                      <a:pt x="169452" y="82495"/>
                      <a:pt x="168560" y="84549"/>
                      <a:pt x="167489" y="86602"/>
                    </a:cubicBezTo>
                    <a:cubicBezTo>
                      <a:pt x="156868" y="109641"/>
                      <a:pt x="148656" y="133751"/>
                      <a:pt x="141159" y="154468"/>
                    </a:cubicBezTo>
                    <a:cubicBezTo>
                      <a:pt x="139820" y="158040"/>
                      <a:pt x="138571" y="161523"/>
                      <a:pt x="137321" y="164827"/>
                    </a:cubicBezTo>
                    <a:lnTo>
                      <a:pt x="137232" y="165094"/>
                    </a:lnTo>
                    <a:cubicBezTo>
                      <a:pt x="102602" y="258231"/>
                      <a:pt x="76093" y="353332"/>
                      <a:pt x="43694" y="446737"/>
                    </a:cubicBezTo>
                    <a:lnTo>
                      <a:pt x="43694" y="446826"/>
                    </a:lnTo>
                    <a:cubicBezTo>
                      <a:pt x="30753" y="483974"/>
                      <a:pt x="17008" y="520943"/>
                      <a:pt x="1210" y="557287"/>
                    </a:cubicBezTo>
                    <a:cubicBezTo>
                      <a:pt x="-5216" y="572110"/>
                      <a:pt x="15669" y="583986"/>
                      <a:pt x="23702" y="569431"/>
                    </a:cubicBezTo>
                    <a:cubicBezTo>
                      <a:pt x="25665" y="565859"/>
                      <a:pt x="27629" y="562198"/>
                      <a:pt x="29414" y="558447"/>
                    </a:cubicBezTo>
                    <a:lnTo>
                      <a:pt x="29503" y="558179"/>
                    </a:lnTo>
                    <a:cubicBezTo>
                      <a:pt x="29503" y="558090"/>
                      <a:pt x="29503" y="558090"/>
                      <a:pt x="29503" y="558000"/>
                    </a:cubicBezTo>
                    <a:cubicBezTo>
                      <a:pt x="32895" y="551839"/>
                      <a:pt x="36019" y="545767"/>
                      <a:pt x="39053" y="539338"/>
                    </a:cubicBezTo>
                    <a:cubicBezTo>
                      <a:pt x="87964" y="487634"/>
                      <a:pt x="168560" y="404946"/>
                      <a:pt x="228984" y="315917"/>
                    </a:cubicBezTo>
                    <a:cubicBezTo>
                      <a:pt x="230948" y="313149"/>
                      <a:pt x="232822" y="310380"/>
                      <a:pt x="234607" y="307612"/>
                    </a:cubicBezTo>
                    <a:cubicBezTo>
                      <a:pt x="261383" y="267072"/>
                      <a:pt x="283696" y="225459"/>
                      <a:pt x="296727" y="184918"/>
                    </a:cubicBezTo>
                    <a:lnTo>
                      <a:pt x="296727" y="184829"/>
                    </a:lnTo>
                    <a:cubicBezTo>
                      <a:pt x="297709" y="181704"/>
                      <a:pt x="298602" y="178668"/>
                      <a:pt x="299494" y="175542"/>
                    </a:cubicBezTo>
                    <a:cubicBezTo>
                      <a:pt x="316363" y="117499"/>
                      <a:pt x="313061" y="62046"/>
                      <a:pt x="275396" y="16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8" name="Google Shape;1818;p33"/>
              <p:cNvSpPr/>
              <p:nvPr/>
            </p:nvSpPr>
            <p:spPr>
              <a:xfrm>
                <a:off x="590180" y="4334437"/>
                <a:ext cx="165099" cy="425839"/>
              </a:xfrm>
              <a:custGeom>
                <a:avLst/>
                <a:gdLst/>
                <a:ahLst/>
                <a:cxnLst/>
                <a:rect l="l" t="t" r="r" b="b"/>
                <a:pathLst>
                  <a:path w="165099" h="425839" extrusionOk="0">
                    <a:moveTo>
                      <a:pt x="153746" y="423925"/>
                    </a:moveTo>
                    <a:cubicBezTo>
                      <a:pt x="146517" y="415174"/>
                      <a:pt x="139466" y="406244"/>
                      <a:pt x="132682" y="396957"/>
                    </a:cubicBezTo>
                    <a:cubicBezTo>
                      <a:pt x="92786" y="342397"/>
                      <a:pt x="61369" y="278907"/>
                      <a:pt x="37271" y="215595"/>
                    </a:cubicBezTo>
                    <a:cubicBezTo>
                      <a:pt x="36824" y="214524"/>
                      <a:pt x="36467" y="213541"/>
                      <a:pt x="36021" y="212380"/>
                    </a:cubicBezTo>
                    <a:cubicBezTo>
                      <a:pt x="31826" y="201397"/>
                      <a:pt x="27899" y="190503"/>
                      <a:pt x="24239" y="179519"/>
                    </a:cubicBezTo>
                    <a:cubicBezTo>
                      <a:pt x="17635" y="159785"/>
                      <a:pt x="7995" y="133085"/>
                      <a:pt x="3176" y="106028"/>
                    </a:cubicBezTo>
                    <a:cubicBezTo>
                      <a:pt x="2729" y="103885"/>
                      <a:pt x="2372" y="101652"/>
                      <a:pt x="2105" y="99509"/>
                    </a:cubicBezTo>
                    <a:cubicBezTo>
                      <a:pt x="-2269" y="71024"/>
                      <a:pt x="-751" y="42627"/>
                      <a:pt x="15582" y="22357"/>
                    </a:cubicBezTo>
                    <a:cubicBezTo>
                      <a:pt x="17278" y="20214"/>
                      <a:pt x="19152" y="18160"/>
                      <a:pt x="21205" y="16195"/>
                    </a:cubicBezTo>
                    <a:cubicBezTo>
                      <a:pt x="23525" y="13963"/>
                      <a:pt x="25846" y="11998"/>
                      <a:pt x="28077" y="10212"/>
                    </a:cubicBezTo>
                    <a:cubicBezTo>
                      <a:pt x="69402" y="-21399"/>
                      <a:pt x="100551" y="24500"/>
                      <a:pt x="122418" y="91294"/>
                    </a:cubicBezTo>
                    <a:cubicBezTo>
                      <a:pt x="123846" y="95312"/>
                      <a:pt x="125096" y="99420"/>
                      <a:pt x="126256" y="103617"/>
                    </a:cubicBezTo>
                    <a:cubicBezTo>
                      <a:pt x="135538" y="134246"/>
                      <a:pt x="143036" y="168179"/>
                      <a:pt x="148748" y="200683"/>
                    </a:cubicBezTo>
                    <a:lnTo>
                      <a:pt x="148837" y="200772"/>
                    </a:lnTo>
                    <a:lnTo>
                      <a:pt x="148837" y="200861"/>
                    </a:lnTo>
                    <a:cubicBezTo>
                      <a:pt x="159637" y="262655"/>
                      <a:pt x="164367" y="318912"/>
                      <a:pt x="163207" y="335342"/>
                    </a:cubicBezTo>
                    <a:cubicBezTo>
                      <a:pt x="162850" y="339629"/>
                      <a:pt x="156959" y="339986"/>
                      <a:pt x="156424" y="335699"/>
                    </a:cubicBezTo>
                    <a:cubicBezTo>
                      <a:pt x="156334" y="334985"/>
                      <a:pt x="156245" y="334271"/>
                      <a:pt x="156156" y="333556"/>
                    </a:cubicBezTo>
                    <a:cubicBezTo>
                      <a:pt x="155442" y="327395"/>
                      <a:pt x="154639" y="321144"/>
                      <a:pt x="153925" y="314982"/>
                    </a:cubicBezTo>
                    <a:cubicBezTo>
                      <a:pt x="153478" y="311679"/>
                      <a:pt x="153032" y="308464"/>
                      <a:pt x="152675" y="305160"/>
                    </a:cubicBezTo>
                    <a:cubicBezTo>
                      <a:pt x="150444" y="287301"/>
                      <a:pt x="148123" y="269531"/>
                      <a:pt x="145445" y="251761"/>
                    </a:cubicBezTo>
                    <a:cubicBezTo>
                      <a:pt x="145445" y="251671"/>
                      <a:pt x="145356" y="251671"/>
                      <a:pt x="145356" y="251582"/>
                    </a:cubicBezTo>
                    <a:lnTo>
                      <a:pt x="145356" y="251493"/>
                    </a:lnTo>
                    <a:cubicBezTo>
                      <a:pt x="140537" y="218096"/>
                      <a:pt x="134378" y="184966"/>
                      <a:pt x="125363" y="152373"/>
                    </a:cubicBezTo>
                    <a:cubicBezTo>
                      <a:pt x="122686" y="142729"/>
                      <a:pt x="120455" y="130584"/>
                      <a:pt x="117598" y="118798"/>
                    </a:cubicBezTo>
                    <a:cubicBezTo>
                      <a:pt x="116617" y="114601"/>
                      <a:pt x="115456" y="110314"/>
                      <a:pt x="114118" y="106207"/>
                    </a:cubicBezTo>
                    <a:cubicBezTo>
                      <a:pt x="111261" y="96473"/>
                      <a:pt x="107781" y="87544"/>
                      <a:pt x="102872" y="80668"/>
                    </a:cubicBezTo>
                    <a:cubicBezTo>
                      <a:pt x="96713" y="52450"/>
                      <a:pt x="78684" y="51378"/>
                      <a:pt x="48873" y="77632"/>
                    </a:cubicBezTo>
                    <a:cubicBezTo>
                      <a:pt x="44768" y="81293"/>
                      <a:pt x="40394" y="85490"/>
                      <a:pt x="35753" y="90133"/>
                    </a:cubicBezTo>
                    <a:cubicBezTo>
                      <a:pt x="32272" y="93705"/>
                      <a:pt x="28702" y="97545"/>
                      <a:pt x="24954" y="101652"/>
                    </a:cubicBezTo>
                    <a:cubicBezTo>
                      <a:pt x="25132" y="102456"/>
                      <a:pt x="25311" y="103260"/>
                      <a:pt x="25668" y="104063"/>
                    </a:cubicBezTo>
                    <a:cubicBezTo>
                      <a:pt x="26114" y="106117"/>
                      <a:pt x="26739" y="108171"/>
                      <a:pt x="27363" y="110314"/>
                    </a:cubicBezTo>
                    <a:cubicBezTo>
                      <a:pt x="29773" y="119333"/>
                      <a:pt x="32272" y="128263"/>
                      <a:pt x="35039" y="137282"/>
                    </a:cubicBezTo>
                    <a:cubicBezTo>
                      <a:pt x="42983" y="163446"/>
                      <a:pt x="53158" y="188360"/>
                      <a:pt x="64225" y="212559"/>
                    </a:cubicBezTo>
                    <a:cubicBezTo>
                      <a:pt x="65385" y="214970"/>
                      <a:pt x="66546" y="217381"/>
                      <a:pt x="67617" y="219703"/>
                    </a:cubicBezTo>
                    <a:cubicBezTo>
                      <a:pt x="89305" y="265423"/>
                      <a:pt x="114564" y="309089"/>
                      <a:pt x="136877" y="354273"/>
                    </a:cubicBezTo>
                    <a:cubicBezTo>
                      <a:pt x="140269" y="361060"/>
                      <a:pt x="143571" y="367935"/>
                      <a:pt x="146695" y="374812"/>
                    </a:cubicBezTo>
                    <a:cubicBezTo>
                      <a:pt x="153121" y="388652"/>
                      <a:pt x="159190" y="402493"/>
                      <a:pt x="164724" y="416781"/>
                    </a:cubicBezTo>
                    <a:cubicBezTo>
                      <a:pt x="167045" y="423032"/>
                      <a:pt x="158030" y="429015"/>
                      <a:pt x="153746" y="42392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9" name="Google Shape;1819;p33"/>
              <p:cNvSpPr/>
              <p:nvPr/>
            </p:nvSpPr>
            <p:spPr>
              <a:xfrm>
                <a:off x="761226" y="3973830"/>
                <a:ext cx="209682" cy="458307"/>
              </a:xfrm>
              <a:custGeom>
                <a:avLst/>
                <a:gdLst/>
                <a:ahLst/>
                <a:cxnLst/>
                <a:rect l="l" t="t" r="r" b="b"/>
                <a:pathLst>
                  <a:path w="209682" h="458307" extrusionOk="0">
                    <a:moveTo>
                      <a:pt x="206279" y="35242"/>
                    </a:moveTo>
                    <a:cubicBezTo>
                      <a:pt x="206279" y="35153"/>
                      <a:pt x="206279" y="35153"/>
                      <a:pt x="206279" y="35063"/>
                    </a:cubicBezTo>
                    <a:cubicBezTo>
                      <a:pt x="203691" y="25687"/>
                      <a:pt x="199407" y="17561"/>
                      <a:pt x="192981" y="11310"/>
                    </a:cubicBezTo>
                    <a:cubicBezTo>
                      <a:pt x="190839" y="9167"/>
                      <a:pt x="188340" y="7113"/>
                      <a:pt x="185662" y="5506"/>
                    </a:cubicBezTo>
                    <a:cubicBezTo>
                      <a:pt x="169329" y="-4763"/>
                      <a:pt x="153352" y="-120"/>
                      <a:pt x="137733" y="14882"/>
                    </a:cubicBezTo>
                    <a:cubicBezTo>
                      <a:pt x="135859" y="16757"/>
                      <a:pt x="133984" y="18722"/>
                      <a:pt x="132021" y="20954"/>
                    </a:cubicBezTo>
                    <a:cubicBezTo>
                      <a:pt x="122560" y="31670"/>
                      <a:pt x="113456" y="46136"/>
                      <a:pt x="104709" y="63192"/>
                    </a:cubicBezTo>
                    <a:lnTo>
                      <a:pt x="104709" y="63281"/>
                    </a:lnTo>
                    <a:cubicBezTo>
                      <a:pt x="103460" y="65603"/>
                      <a:pt x="102210" y="68103"/>
                      <a:pt x="100871" y="70514"/>
                    </a:cubicBezTo>
                    <a:lnTo>
                      <a:pt x="100871" y="70603"/>
                    </a:lnTo>
                    <a:cubicBezTo>
                      <a:pt x="88554" y="95874"/>
                      <a:pt x="76951" y="126057"/>
                      <a:pt x="66152" y="158293"/>
                    </a:cubicBezTo>
                    <a:cubicBezTo>
                      <a:pt x="65259" y="160972"/>
                      <a:pt x="64367" y="163651"/>
                      <a:pt x="63474" y="166240"/>
                    </a:cubicBezTo>
                    <a:lnTo>
                      <a:pt x="63474" y="166330"/>
                    </a:lnTo>
                    <a:cubicBezTo>
                      <a:pt x="49104" y="210799"/>
                      <a:pt x="36430" y="258663"/>
                      <a:pt x="26434" y="302239"/>
                    </a:cubicBezTo>
                    <a:cubicBezTo>
                      <a:pt x="26434" y="302329"/>
                      <a:pt x="26434" y="302329"/>
                      <a:pt x="26434" y="302418"/>
                    </a:cubicBezTo>
                    <a:cubicBezTo>
                      <a:pt x="10547" y="371355"/>
                      <a:pt x="818" y="429577"/>
                      <a:pt x="15" y="447168"/>
                    </a:cubicBezTo>
                    <a:cubicBezTo>
                      <a:pt x="-163" y="450294"/>
                      <a:pt x="1265" y="452437"/>
                      <a:pt x="3228" y="453687"/>
                    </a:cubicBezTo>
                    <a:cubicBezTo>
                      <a:pt x="2603" y="456991"/>
                      <a:pt x="6263" y="460027"/>
                      <a:pt x="9387" y="457169"/>
                    </a:cubicBezTo>
                    <a:cubicBezTo>
                      <a:pt x="10547" y="456009"/>
                      <a:pt x="11707" y="454848"/>
                      <a:pt x="12868" y="453776"/>
                    </a:cubicBezTo>
                    <a:cubicBezTo>
                      <a:pt x="14206" y="453062"/>
                      <a:pt x="15188" y="452080"/>
                      <a:pt x="15902" y="450740"/>
                    </a:cubicBezTo>
                    <a:cubicBezTo>
                      <a:pt x="18758" y="447972"/>
                      <a:pt x="21614" y="445293"/>
                      <a:pt x="24292" y="442525"/>
                    </a:cubicBezTo>
                    <a:cubicBezTo>
                      <a:pt x="93910" y="373856"/>
                      <a:pt x="144784" y="287684"/>
                      <a:pt x="177451" y="195708"/>
                    </a:cubicBezTo>
                    <a:cubicBezTo>
                      <a:pt x="177718" y="195083"/>
                      <a:pt x="177897" y="194547"/>
                      <a:pt x="178165" y="194012"/>
                    </a:cubicBezTo>
                    <a:cubicBezTo>
                      <a:pt x="178789" y="192226"/>
                      <a:pt x="179503" y="190350"/>
                      <a:pt x="180218" y="188207"/>
                    </a:cubicBezTo>
                    <a:cubicBezTo>
                      <a:pt x="191910" y="155525"/>
                      <a:pt x="219221" y="80962"/>
                      <a:pt x="206279" y="3524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0" name="Google Shape;1820;p33"/>
              <p:cNvSpPr/>
              <p:nvPr/>
            </p:nvSpPr>
            <p:spPr>
              <a:xfrm>
                <a:off x="655151" y="3705217"/>
                <a:ext cx="176322" cy="467018"/>
              </a:xfrm>
              <a:custGeom>
                <a:avLst/>
                <a:gdLst/>
                <a:ahLst/>
                <a:cxnLst/>
                <a:rect l="l" t="t" r="r" b="b"/>
                <a:pathLst>
                  <a:path w="176322" h="467018" extrusionOk="0">
                    <a:moveTo>
                      <a:pt x="130010" y="432621"/>
                    </a:moveTo>
                    <a:cubicBezTo>
                      <a:pt x="130902" y="431192"/>
                      <a:pt x="131706" y="429228"/>
                      <a:pt x="133044" y="426013"/>
                    </a:cubicBezTo>
                    <a:cubicBezTo>
                      <a:pt x="156607" y="351629"/>
                      <a:pt x="185882" y="216880"/>
                      <a:pt x="173298" y="118921"/>
                    </a:cubicBezTo>
                    <a:cubicBezTo>
                      <a:pt x="172673" y="114010"/>
                      <a:pt x="171959" y="109188"/>
                      <a:pt x="171066" y="104455"/>
                    </a:cubicBezTo>
                    <a:cubicBezTo>
                      <a:pt x="160445" y="44983"/>
                      <a:pt x="132241" y="2032"/>
                      <a:pt x="74494" y="67"/>
                    </a:cubicBezTo>
                    <a:cubicBezTo>
                      <a:pt x="71995" y="-22"/>
                      <a:pt x="69407" y="-22"/>
                      <a:pt x="67086" y="67"/>
                    </a:cubicBezTo>
                    <a:cubicBezTo>
                      <a:pt x="61463" y="246"/>
                      <a:pt x="56287" y="871"/>
                      <a:pt x="51467" y="1942"/>
                    </a:cubicBezTo>
                    <a:cubicBezTo>
                      <a:pt x="9696" y="11140"/>
                      <a:pt x="-2799" y="52038"/>
                      <a:pt x="503" y="105616"/>
                    </a:cubicBezTo>
                    <a:cubicBezTo>
                      <a:pt x="771" y="109188"/>
                      <a:pt x="1039" y="112670"/>
                      <a:pt x="1396" y="116421"/>
                    </a:cubicBezTo>
                    <a:cubicBezTo>
                      <a:pt x="3538" y="139459"/>
                      <a:pt x="8447" y="164373"/>
                      <a:pt x="14873" y="190001"/>
                    </a:cubicBezTo>
                    <a:cubicBezTo>
                      <a:pt x="15319" y="192055"/>
                      <a:pt x="15855" y="194109"/>
                      <a:pt x="16390" y="196074"/>
                    </a:cubicBezTo>
                    <a:cubicBezTo>
                      <a:pt x="35044" y="267779"/>
                      <a:pt x="65837" y="343324"/>
                      <a:pt x="87168" y="391902"/>
                    </a:cubicBezTo>
                    <a:lnTo>
                      <a:pt x="87258" y="391991"/>
                    </a:lnTo>
                    <a:cubicBezTo>
                      <a:pt x="96272" y="412440"/>
                      <a:pt x="103591" y="427978"/>
                      <a:pt x="107697" y="436729"/>
                    </a:cubicBezTo>
                    <a:cubicBezTo>
                      <a:pt x="109749" y="440926"/>
                      <a:pt x="113409" y="442712"/>
                      <a:pt x="117247" y="442980"/>
                    </a:cubicBezTo>
                    <a:cubicBezTo>
                      <a:pt x="116176" y="450034"/>
                      <a:pt x="115105" y="456999"/>
                      <a:pt x="114123" y="464054"/>
                    </a:cubicBezTo>
                    <a:cubicBezTo>
                      <a:pt x="113766" y="466554"/>
                      <a:pt x="117336" y="468340"/>
                      <a:pt x="118585" y="465750"/>
                    </a:cubicBezTo>
                    <a:cubicBezTo>
                      <a:pt x="121531" y="458874"/>
                      <a:pt x="125012" y="449945"/>
                      <a:pt x="128493" y="439497"/>
                    </a:cubicBezTo>
                    <a:cubicBezTo>
                      <a:pt x="129028" y="439051"/>
                      <a:pt x="125636" y="437890"/>
                      <a:pt x="126172" y="437443"/>
                    </a:cubicBezTo>
                    <a:cubicBezTo>
                      <a:pt x="127779" y="435657"/>
                      <a:pt x="128760" y="434764"/>
                      <a:pt x="129831" y="432800"/>
                    </a:cubicBezTo>
                    <a:lnTo>
                      <a:pt x="130010" y="43262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1" name="Google Shape;1821;p33"/>
              <p:cNvSpPr/>
              <p:nvPr/>
            </p:nvSpPr>
            <p:spPr>
              <a:xfrm>
                <a:off x="606428" y="4382824"/>
                <a:ext cx="142852" cy="345891"/>
              </a:xfrm>
              <a:custGeom>
                <a:avLst/>
                <a:gdLst/>
                <a:ahLst/>
                <a:cxnLst/>
                <a:rect l="l" t="t" r="r" b="b"/>
                <a:pathLst>
                  <a:path w="142852" h="345891" extrusionOk="0">
                    <a:moveTo>
                      <a:pt x="126073" y="345891"/>
                    </a:moveTo>
                    <a:lnTo>
                      <a:pt x="142852" y="272221"/>
                    </a:lnTo>
                    <a:cubicBezTo>
                      <a:pt x="142852" y="272221"/>
                      <a:pt x="115987" y="-49515"/>
                      <a:pt x="41550" y="6563"/>
                    </a:cubicBezTo>
                    <a:cubicBezTo>
                      <a:pt x="-32887" y="62731"/>
                      <a:pt x="15399" y="121131"/>
                      <a:pt x="15399" y="121131"/>
                    </a:cubicBezTo>
                    <a:lnTo>
                      <a:pt x="126073" y="34589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2" name="Google Shape;1822;p33"/>
              <p:cNvSpPr/>
              <p:nvPr/>
            </p:nvSpPr>
            <p:spPr>
              <a:xfrm>
                <a:off x="429397" y="4988212"/>
                <a:ext cx="205639" cy="513367"/>
              </a:xfrm>
              <a:custGeom>
                <a:avLst/>
                <a:gdLst/>
                <a:ahLst/>
                <a:cxnLst/>
                <a:rect l="l" t="t" r="r" b="b"/>
                <a:pathLst>
                  <a:path w="205639" h="513367" extrusionOk="0">
                    <a:moveTo>
                      <a:pt x="179935" y="431126"/>
                    </a:moveTo>
                    <a:cubicBezTo>
                      <a:pt x="176811" y="426125"/>
                      <a:pt x="130667" y="144393"/>
                      <a:pt x="130667" y="144393"/>
                    </a:cubicBezTo>
                    <a:lnTo>
                      <a:pt x="88807" y="20092"/>
                    </a:lnTo>
                    <a:lnTo>
                      <a:pt x="44627" y="0"/>
                    </a:lnTo>
                    <a:lnTo>
                      <a:pt x="0" y="35719"/>
                    </a:lnTo>
                    <a:lnTo>
                      <a:pt x="3749" y="143321"/>
                    </a:lnTo>
                    <a:lnTo>
                      <a:pt x="62745" y="300305"/>
                    </a:lnTo>
                    <a:lnTo>
                      <a:pt x="143966" y="465237"/>
                    </a:lnTo>
                    <a:lnTo>
                      <a:pt x="181720" y="513368"/>
                    </a:lnTo>
                    <a:lnTo>
                      <a:pt x="205640" y="501670"/>
                    </a:lnTo>
                    <a:lnTo>
                      <a:pt x="179935" y="43112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3" name="Google Shape;1823;p33"/>
              <p:cNvSpPr/>
              <p:nvPr/>
            </p:nvSpPr>
            <p:spPr>
              <a:xfrm>
                <a:off x="567204" y="5145732"/>
                <a:ext cx="364331" cy="452735"/>
              </a:xfrm>
              <a:custGeom>
                <a:avLst/>
                <a:gdLst/>
                <a:ahLst/>
                <a:cxnLst/>
                <a:rect l="l" t="t" r="r" b="b"/>
                <a:pathLst>
                  <a:path w="364331" h="452735" extrusionOk="0">
                    <a:moveTo>
                      <a:pt x="0" y="452735"/>
                    </a:moveTo>
                    <a:lnTo>
                      <a:pt x="230184" y="272177"/>
                    </a:lnTo>
                    <a:lnTo>
                      <a:pt x="364332" y="149304"/>
                    </a:lnTo>
                    <a:lnTo>
                      <a:pt x="313815" y="0"/>
                    </a:lnTo>
                    <a:lnTo>
                      <a:pt x="154140" y="185916"/>
                    </a:lnTo>
                    <a:lnTo>
                      <a:pt x="24545" y="37129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4" name="Google Shape;1824;p33"/>
            <p:cNvGrpSpPr/>
            <p:nvPr/>
          </p:nvGrpSpPr>
          <p:grpSpPr>
            <a:xfrm>
              <a:off x="-131202" y="3705284"/>
              <a:ext cx="1190013" cy="3304167"/>
              <a:chOff x="-131202" y="3705284"/>
              <a:chExt cx="1190013" cy="3304167"/>
            </a:xfrm>
          </p:grpSpPr>
          <p:sp>
            <p:nvSpPr>
              <p:cNvPr id="1825" name="Google Shape;1825;p33"/>
              <p:cNvSpPr/>
              <p:nvPr/>
            </p:nvSpPr>
            <p:spPr>
              <a:xfrm>
                <a:off x="715139" y="4753361"/>
                <a:ext cx="343672" cy="372518"/>
              </a:xfrm>
              <a:custGeom>
                <a:avLst/>
                <a:gdLst/>
                <a:ahLst/>
                <a:cxnLst/>
                <a:rect l="l" t="t" r="r" b="b"/>
                <a:pathLst>
                  <a:path w="343672" h="372518" extrusionOk="0">
                    <a:moveTo>
                      <a:pt x="317700" y="159663"/>
                    </a:moveTo>
                    <a:cubicBezTo>
                      <a:pt x="315379" y="163771"/>
                      <a:pt x="312880" y="167789"/>
                      <a:pt x="310292" y="171718"/>
                    </a:cubicBezTo>
                    <a:cubicBezTo>
                      <a:pt x="306632" y="171896"/>
                      <a:pt x="303062" y="172165"/>
                      <a:pt x="299403" y="172343"/>
                    </a:cubicBezTo>
                    <a:cubicBezTo>
                      <a:pt x="275037" y="173950"/>
                      <a:pt x="247636" y="179487"/>
                      <a:pt x="223716" y="173236"/>
                    </a:cubicBezTo>
                    <a:cubicBezTo>
                      <a:pt x="221306" y="176094"/>
                      <a:pt x="218896" y="178773"/>
                      <a:pt x="216486" y="181541"/>
                    </a:cubicBezTo>
                    <a:cubicBezTo>
                      <a:pt x="155169" y="251639"/>
                      <a:pt x="86266" y="327184"/>
                      <a:pt x="3528" y="372189"/>
                    </a:cubicBezTo>
                    <a:cubicBezTo>
                      <a:pt x="851" y="373618"/>
                      <a:pt x="-1381" y="370046"/>
                      <a:pt x="1029" y="368260"/>
                    </a:cubicBezTo>
                    <a:cubicBezTo>
                      <a:pt x="68415" y="314682"/>
                      <a:pt x="130714" y="261015"/>
                      <a:pt x="188015" y="198150"/>
                    </a:cubicBezTo>
                    <a:cubicBezTo>
                      <a:pt x="170343" y="174486"/>
                      <a:pt x="156240" y="147697"/>
                      <a:pt x="140710" y="122158"/>
                    </a:cubicBezTo>
                    <a:cubicBezTo>
                      <a:pt x="141514" y="120997"/>
                      <a:pt x="142406" y="120015"/>
                      <a:pt x="143299" y="118854"/>
                    </a:cubicBezTo>
                    <a:cubicBezTo>
                      <a:pt x="161685" y="142160"/>
                      <a:pt x="180250" y="166807"/>
                      <a:pt x="192388" y="193328"/>
                    </a:cubicBezTo>
                    <a:cubicBezTo>
                      <a:pt x="199707" y="185202"/>
                      <a:pt x="206936" y="177076"/>
                      <a:pt x="213987" y="168593"/>
                    </a:cubicBezTo>
                    <a:cubicBezTo>
                      <a:pt x="226394" y="153948"/>
                      <a:pt x="238532" y="138946"/>
                      <a:pt x="250492" y="124033"/>
                    </a:cubicBezTo>
                    <a:cubicBezTo>
                      <a:pt x="238621" y="105549"/>
                      <a:pt x="228536" y="85904"/>
                      <a:pt x="216754" y="67330"/>
                    </a:cubicBezTo>
                    <a:cubicBezTo>
                      <a:pt x="212916" y="61258"/>
                      <a:pt x="209078" y="55275"/>
                      <a:pt x="205151" y="49292"/>
                    </a:cubicBezTo>
                    <a:cubicBezTo>
                      <a:pt x="206936" y="47506"/>
                      <a:pt x="208811" y="45809"/>
                      <a:pt x="210506" y="44113"/>
                    </a:cubicBezTo>
                    <a:cubicBezTo>
                      <a:pt x="227375" y="68044"/>
                      <a:pt x="242548" y="94030"/>
                      <a:pt x="254151" y="119658"/>
                    </a:cubicBezTo>
                    <a:cubicBezTo>
                      <a:pt x="267361" y="103138"/>
                      <a:pt x="280213" y="86529"/>
                      <a:pt x="293155" y="69830"/>
                    </a:cubicBezTo>
                    <a:cubicBezTo>
                      <a:pt x="281106" y="49203"/>
                      <a:pt x="272181" y="26075"/>
                      <a:pt x="263077" y="3215"/>
                    </a:cubicBezTo>
                    <a:cubicBezTo>
                      <a:pt x="265130" y="1965"/>
                      <a:pt x="267182" y="982"/>
                      <a:pt x="269146" y="0"/>
                    </a:cubicBezTo>
                    <a:cubicBezTo>
                      <a:pt x="280927" y="20181"/>
                      <a:pt x="291995" y="41523"/>
                      <a:pt x="298510" y="62865"/>
                    </a:cubicBezTo>
                    <a:cubicBezTo>
                      <a:pt x="310827" y="46791"/>
                      <a:pt x="323144" y="30539"/>
                      <a:pt x="335283" y="14287"/>
                    </a:cubicBezTo>
                    <a:cubicBezTo>
                      <a:pt x="338942" y="20271"/>
                      <a:pt x="341620" y="26432"/>
                      <a:pt x="343672" y="32682"/>
                    </a:cubicBezTo>
                    <a:cubicBezTo>
                      <a:pt x="307257" y="79742"/>
                      <a:pt x="266558" y="124659"/>
                      <a:pt x="228089" y="168324"/>
                    </a:cubicBezTo>
                    <a:cubicBezTo>
                      <a:pt x="248528" y="161627"/>
                      <a:pt x="272002" y="163056"/>
                      <a:pt x="293244" y="161538"/>
                    </a:cubicBezTo>
                    <a:cubicBezTo>
                      <a:pt x="301456" y="161003"/>
                      <a:pt x="309578" y="160288"/>
                      <a:pt x="317700" y="15966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6" name="Google Shape;1826;p33"/>
              <p:cNvSpPr/>
              <p:nvPr/>
            </p:nvSpPr>
            <p:spPr>
              <a:xfrm>
                <a:off x="509011" y="4644777"/>
                <a:ext cx="154463" cy="402259"/>
              </a:xfrm>
              <a:custGeom>
                <a:avLst/>
                <a:gdLst/>
                <a:ahLst/>
                <a:cxnLst/>
                <a:rect l="l" t="t" r="r" b="b"/>
                <a:pathLst>
                  <a:path w="154463" h="402259" extrusionOk="0">
                    <a:moveTo>
                      <a:pt x="150303" y="401478"/>
                    </a:moveTo>
                    <a:cubicBezTo>
                      <a:pt x="109246" y="352544"/>
                      <a:pt x="73277" y="292715"/>
                      <a:pt x="46679" y="228243"/>
                    </a:cubicBezTo>
                    <a:cubicBezTo>
                      <a:pt x="32845" y="223599"/>
                      <a:pt x="19279" y="217973"/>
                      <a:pt x="5801" y="211723"/>
                    </a:cubicBezTo>
                    <a:cubicBezTo>
                      <a:pt x="5534" y="210919"/>
                      <a:pt x="5266" y="210205"/>
                      <a:pt x="5087" y="209401"/>
                    </a:cubicBezTo>
                    <a:cubicBezTo>
                      <a:pt x="4463" y="207079"/>
                      <a:pt x="3749" y="204490"/>
                      <a:pt x="3124" y="201721"/>
                    </a:cubicBezTo>
                    <a:cubicBezTo>
                      <a:pt x="16958" y="207347"/>
                      <a:pt x="30614" y="213509"/>
                      <a:pt x="43556" y="220385"/>
                    </a:cubicBezTo>
                    <a:cubicBezTo>
                      <a:pt x="19368" y="159663"/>
                      <a:pt x="3659" y="95101"/>
                      <a:pt x="0" y="31700"/>
                    </a:cubicBezTo>
                    <a:cubicBezTo>
                      <a:pt x="0" y="31611"/>
                      <a:pt x="0" y="31611"/>
                      <a:pt x="0" y="31611"/>
                    </a:cubicBezTo>
                    <a:cubicBezTo>
                      <a:pt x="4016" y="18395"/>
                      <a:pt x="9729" y="7590"/>
                      <a:pt x="17672" y="0"/>
                    </a:cubicBezTo>
                    <a:cubicBezTo>
                      <a:pt x="21153" y="59114"/>
                      <a:pt x="26776" y="116889"/>
                      <a:pt x="44359" y="175736"/>
                    </a:cubicBezTo>
                    <a:cubicBezTo>
                      <a:pt x="44627" y="176629"/>
                      <a:pt x="44984" y="177611"/>
                      <a:pt x="45251" y="178594"/>
                    </a:cubicBezTo>
                    <a:cubicBezTo>
                      <a:pt x="52749" y="168593"/>
                      <a:pt x="61585" y="160199"/>
                      <a:pt x="71492" y="151894"/>
                    </a:cubicBezTo>
                    <a:cubicBezTo>
                      <a:pt x="83987" y="141446"/>
                      <a:pt x="94787" y="130373"/>
                      <a:pt x="105587" y="119122"/>
                    </a:cubicBezTo>
                    <a:cubicBezTo>
                      <a:pt x="106301" y="121712"/>
                      <a:pt x="107015" y="124390"/>
                      <a:pt x="107729" y="126980"/>
                    </a:cubicBezTo>
                    <a:cubicBezTo>
                      <a:pt x="100767" y="134481"/>
                      <a:pt x="93627" y="141892"/>
                      <a:pt x="85415" y="148768"/>
                    </a:cubicBezTo>
                    <a:cubicBezTo>
                      <a:pt x="71670" y="160109"/>
                      <a:pt x="57925" y="171003"/>
                      <a:pt x="47394" y="185202"/>
                    </a:cubicBezTo>
                    <a:cubicBezTo>
                      <a:pt x="54712" y="208329"/>
                      <a:pt x="63370" y="231100"/>
                      <a:pt x="73009" y="253246"/>
                    </a:cubicBezTo>
                    <a:cubicBezTo>
                      <a:pt x="90414" y="243423"/>
                      <a:pt x="103445" y="228600"/>
                      <a:pt x="118618" y="215920"/>
                    </a:cubicBezTo>
                    <a:cubicBezTo>
                      <a:pt x="122456" y="212616"/>
                      <a:pt x="126383" y="209580"/>
                      <a:pt x="130399" y="206544"/>
                    </a:cubicBezTo>
                    <a:cubicBezTo>
                      <a:pt x="131024" y="208508"/>
                      <a:pt x="131559" y="210294"/>
                      <a:pt x="132095" y="212169"/>
                    </a:cubicBezTo>
                    <a:cubicBezTo>
                      <a:pt x="124865" y="217706"/>
                      <a:pt x="117814" y="223599"/>
                      <a:pt x="110853" y="229761"/>
                    </a:cubicBezTo>
                    <a:cubicBezTo>
                      <a:pt x="99428" y="239941"/>
                      <a:pt x="88272" y="249763"/>
                      <a:pt x="74437" y="256282"/>
                    </a:cubicBezTo>
                    <a:cubicBezTo>
                      <a:pt x="96215" y="306020"/>
                      <a:pt x="123348" y="353347"/>
                      <a:pt x="154051" y="398443"/>
                    </a:cubicBezTo>
                    <a:cubicBezTo>
                      <a:pt x="155658" y="400675"/>
                      <a:pt x="152177" y="403711"/>
                      <a:pt x="150303" y="40147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7" name="Google Shape;1827;p33"/>
              <p:cNvSpPr/>
              <p:nvPr/>
            </p:nvSpPr>
            <p:spPr>
              <a:xfrm>
                <a:off x="787262" y="4335363"/>
                <a:ext cx="227190" cy="464026"/>
              </a:xfrm>
              <a:custGeom>
                <a:avLst/>
                <a:gdLst/>
                <a:ahLst/>
                <a:cxnLst/>
                <a:rect l="l" t="t" r="r" b="b"/>
                <a:pathLst>
                  <a:path w="227190" h="464026" extrusionOk="0">
                    <a:moveTo>
                      <a:pt x="227191" y="174397"/>
                    </a:moveTo>
                    <a:cubicBezTo>
                      <a:pt x="226298" y="177522"/>
                      <a:pt x="225406" y="180469"/>
                      <a:pt x="224424" y="183684"/>
                    </a:cubicBezTo>
                    <a:lnTo>
                      <a:pt x="224424" y="183773"/>
                    </a:lnTo>
                    <a:cubicBezTo>
                      <a:pt x="207020" y="188059"/>
                      <a:pt x="189704" y="191274"/>
                      <a:pt x="173103" y="192167"/>
                    </a:cubicBezTo>
                    <a:cubicBezTo>
                      <a:pt x="159805" y="236994"/>
                      <a:pt x="142043" y="280214"/>
                      <a:pt x="118927" y="320933"/>
                    </a:cubicBezTo>
                    <a:cubicBezTo>
                      <a:pt x="132493" y="315486"/>
                      <a:pt x="147220" y="310485"/>
                      <a:pt x="162214" y="306467"/>
                    </a:cubicBezTo>
                    <a:cubicBezTo>
                      <a:pt x="160340" y="309235"/>
                      <a:pt x="158466" y="312003"/>
                      <a:pt x="156591" y="314772"/>
                    </a:cubicBezTo>
                    <a:cubicBezTo>
                      <a:pt x="143471" y="317897"/>
                      <a:pt x="130530" y="321558"/>
                      <a:pt x="117231" y="323969"/>
                    </a:cubicBezTo>
                    <a:cubicBezTo>
                      <a:pt x="87956" y="375136"/>
                      <a:pt x="50380" y="422196"/>
                      <a:pt x="3344" y="463451"/>
                    </a:cubicBezTo>
                    <a:cubicBezTo>
                      <a:pt x="1558" y="465148"/>
                      <a:pt x="-1208" y="462736"/>
                      <a:pt x="577" y="460861"/>
                    </a:cubicBezTo>
                    <a:cubicBezTo>
                      <a:pt x="61894" y="395407"/>
                      <a:pt x="112054" y="320844"/>
                      <a:pt x="144007" y="237262"/>
                    </a:cubicBezTo>
                    <a:cubicBezTo>
                      <a:pt x="125888" y="221456"/>
                      <a:pt x="109823" y="203150"/>
                      <a:pt x="92061" y="186898"/>
                    </a:cubicBezTo>
                    <a:cubicBezTo>
                      <a:pt x="83404" y="178951"/>
                      <a:pt x="74032" y="171450"/>
                      <a:pt x="64928" y="163770"/>
                    </a:cubicBezTo>
                    <a:cubicBezTo>
                      <a:pt x="66267" y="160467"/>
                      <a:pt x="67427" y="156984"/>
                      <a:pt x="68766" y="153412"/>
                    </a:cubicBezTo>
                    <a:cubicBezTo>
                      <a:pt x="80101" y="163056"/>
                      <a:pt x="90633" y="174040"/>
                      <a:pt x="100808" y="184041"/>
                    </a:cubicBezTo>
                    <a:cubicBezTo>
                      <a:pt x="116427" y="199311"/>
                      <a:pt x="132582" y="214938"/>
                      <a:pt x="145613" y="232708"/>
                    </a:cubicBezTo>
                    <a:cubicBezTo>
                      <a:pt x="148559" y="224760"/>
                      <a:pt x="151415" y="216813"/>
                      <a:pt x="154092" y="208687"/>
                    </a:cubicBezTo>
                    <a:cubicBezTo>
                      <a:pt x="159894" y="190560"/>
                      <a:pt x="164803" y="172164"/>
                      <a:pt x="168819" y="153680"/>
                    </a:cubicBezTo>
                    <a:cubicBezTo>
                      <a:pt x="142668" y="133856"/>
                      <a:pt x="118748" y="109121"/>
                      <a:pt x="95007" y="85636"/>
                    </a:cubicBezTo>
                    <a:cubicBezTo>
                      <a:pt x="96078" y="83582"/>
                      <a:pt x="96970" y="81528"/>
                      <a:pt x="97952" y="79474"/>
                    </a:cubicBezTo>
                    <a:cubicBezTo>
                      <a:pt x="123032" y="99477"/>
                      <a:pt x="149273" y="120104"/>
                      <a:pt x="170872" y="143411"/>
                    </a:cubicBezTo>
                    <a:cubicBezTo>
                      <a:pt x="180422" y="96262"/>
                      <a:pt x="184885" y="48310"/>
                      <a:pt x="187562" y="0"/>
                    </a:cubicBezTo>
                    <a:cubicBezTo>
                      <a:pt x="189080" y="625"/>
                      <a:pt x="190508" y="1518"/>
                      <a:pt x="191757" y="2768"/>
                    </a:cubicBezTo>
                    <a:cubicBezTo>
                      <a:pt x="195774" y="6787"/>
                      <a:pt x="199433" y="10805"/>
                      <a:pt x="202825" y="15002"/>
                    </a:cubicBezTo>
                    <a:cubicBezTo>
                      <a:pt x="199433" y="74831"/>
                      <a:pt x="190061" y="133767"/>
                      <a:pt x="173550" y="190113"/>
                    </a:cubicBezTo>
                    <a:cubicBezTo>
                      <a:pt x="190954" y="183148"/>
                      <a:pt x="209340" y="179397"/>
                      <a:pt x="227191" y="17439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8" name="Google Shape;1828;p33"/>
              <p:cNvSpPr/>
              <p:nvPr/>
            </p:nvSpPr>
            <p:spPr>
              <a:xfrm>
                <a:off x="592284" y="4344650"/>
                <a:ext cx="154758" cy="304806"/>
              </a:xfrm>
              <a:custGeom>
                <a:avLst/>
                <a:gdLst/>
                <a:ahLst/>
                <a:cxnLst/>
                <a:rect l="l" t="t" r="r" b="b"/>
                <a:pathLst>
                  <a:path w="154758" h="304806" extrusionOk="0">
                    <a:moveTo>
                      <a:pt x="151909" y="304770"/>
                    </a:moveTo>
                    <a:cubicBezTo>
                      <a:pt x="151463" y="304770"/>
                      <a:pt x="151017" y="304592"/>
                      <a:pt x="150660" y="304145"/>
                    </a:cubicBezTo>
                    <a:cubicBezTo>
                      <a:pt x="146911" y="299591"/>
                      <a:pt x="143252" y="295126"/>
                      <a:pt x="139681" y="290393"/>
                    </a:cubicBezTo>
                    <a:cubicBezTo>
                      <a:pt x="120670" y="265926"/>
                      <a:pt x="104159" y="239673"/>
                      <a:pt x="89521" y="212437"/>
                    </a:cubicBezTo>
                    <a:cubicBezTo>
                      <a:pt x="81578" y="211723"/>
                      <a:pt x="73634" y="210741"/>
                      <a:pt x="65690" y="209669"/>
                    </a:cubicBezTo>
                    <a:cubicBezTo>
                      <a:pt x="61585" y="209133"/>
                      <a:pt x="57568" y="208508"/>
                      <a:pt x="53463" y="207883"/>
                    </a:cubicBezTo>
                    <a:cubicBezTo>
                      <a:pt x="47393" y="206990"/>
                      <a:pt x="41324" y="206097"/>
                      <a:pt x="35166" y="205383"/>
                    </a:cubicBezTo>
                    <a:cubicBezTo>
                      <a:pt x="34720" y="204311"/>
                      <a:pt x="34363" y="203329"/>
                      <a:pt x="33916" y="202168"/>
                    </a:cubicBezTo>
                    <a:cubicBezTo>
                      <a:pt x="39450" y="202079"/>
                      <a:pt x="45073" y="202079"/>
                      <a:pt x="50696" y="202168"/>
                    </a:cubicBezTo>
                    <a:cubicBezTo>
                      <a:pt x="54534" y="202168"/>
                      <a:pt x="58461" y="202257"/>
                      <a:pt x="62299" y="202436"/>
                    </a:cubicBezTo>
                    <a:cubicBezTo>
                      <a:pt x="69975" y="202704"/>
                      <a:pt x="77561" y="203150"/>
                      <a:pt x="85058" y="204133"/>
                    </a:cubicBezTo>
                    <a:cubicBezTo>
                      <a:pt x="68190" y="171629"/>
                      <a:pt x="53909" y="137607"/>
                      <a:pt x="41681" y="102781"/>
                    </a:cubicBezTo>
                    <a:cubicBezTo>
                      <a:pt x="36237" y="101888"/>
                      <a:pt x="30882" y="101084"/>
                      <a:pt x="25437" y="100191"/>
                    </a:cubicBezTo>
                    <a:cubicBezTo>
                      <a:pt x="22313" y="99655"/>
                      <a:pt x="19279" y="99120"/>
                      <a:pt x="16066" y="98584"/>
                    </a:cubicBezTo>
                    <a:cubicBezTo>
                      <a:pt x="11067" y="97691"/>
                      <a:pt x="6069" y="96798"/>
                      <a:pt x="1071" y="95815"/>
                    </a:cubicBezTo>
                    <a:cubicBezTo>
                      <a:pt x="625" y="93672"/>
                      <a:pt x="268" y="91440"/>
                      <a:pt x="0" y="89297"/>
                    </a:cubicBezTo>
                    <a:cubicBezTo>
                      <a:pt x="5980" y="90458"/>
                      <a:pt x="11781" y="91618"/>
                      <a:pt x="17761" y="92690"/>
                    </a:cubicBezTo>
                    <a:cubicBezTo>
                      <a:pt x="19725" y="93137"/>
                      <a:pt x="21689" y="93494"/>
                      <a:pt x="23652" y="93940"/>
                    </a:cubicBezTo>
                    <a:cubicBezTo>
                      <a:pt x="29007" y="94923"/>
                      <a:pt x="34273" y="95994"/>
                      <a:pt x="39628" y="97066"/>
                    </a:cubicBezTo>
                    <a:cubicBezTo>
                      <a:pt x="37754" y="91351"/>
                      <a:pt x="35701" y="85725"/>
                      <a:pt x="33827" y="80010"/>
                    </a:cubicBezTo>
                    <a:cubicBezTo>
                      <a:pt x="32667" y="76527"/>
                      <a:pt x="31417" y="73045"/>
                      <a:pt x="30346" y="69562"/>
                    </a:cubicBezTo>
                    <a:lnTo>
                      <a:pt x="30346" y="69473"/>
                    </a:lnTo>
                    <a:cubicBezTo>
                      <a:pt x="24277" y="50453"/>
                      <a:pt x="18654" y="31343"/>
                      <a:pt x="13388" y="12144"/>
                    </a:cubicBezTo>
                    <a:cubicBezTo>
                      <a:pt x="15084" y="10001"/>
                      <a:pt x="16958" y="7947"/>
                      <a:pt x="19011" y="5983"/>
                    </a:cubicBezTo>
                    <a:cubicBezTo>
                      <a:pt x="21332" y="3750"/>
                      <a:pt x="23652" y="1786"/>
                      <a:pt x="25883" y="0"/>
                    </a:cubicBezTo>
                    <a:cubicBezTo>
                      <a:pt x="31328" y="18574"/>
                      <a:pt x="36951" y="37148"/>
                      <a:pt x="42842" y="55453"/>
                    </a:cubicBezTo>
                    <a:cubicBezTo>
                      <a:pt x="44091" y="59472"/>
                      <a:pt x="45430" y="63490"/>
                      <a:pt x="46769" y="67508"/>
                    </a:cubicBezTo>
                    <a:cubicBezTo>
                      <a:pt x="56319" y="96530"/>
                      <a:pt x="66672" y="125194"/>
                      <a:pt x="78097" y="153412"/>
                    </a:cubicBezTo>
                    <a:cubicBezTo>
                      <a:pt x="89521" y="134302"/>
                      <a:pt x="101124" y="115371"/>
                      <a:pt x="112013" y="96083"/>
                    </a:cubicBezTo>
                    <a:cubicBezTo>
                      <a:pt x="113173" y="94119"/>
                      <a:pt x="114244" y="92065"/>
                      <a:pt x="115405" y="90101"/>
                    </a:cubicBezTo>
                    <a:cubicBezTo>
                      <a:pt x="117100" y="87154"/>
                      <a:pt x="118707" y="84207"/>
                      <a:pt x="120224" y="81260"/>
                    </a:cubicBezTo>
                    <a:cubicBezTo>
                      <a:pt x="121652" y="85278"/>
                      <a:pt x="122902" y="89386"/>
                      <a:pt x="124062" y="93583"/>
                    </a:cubicBezTo>
                    <a:cubicBezTo>
                      <a:pt x="122545" y="96351"/>
                      <a:pt x="121027" y="98941"/>
                      <a:pt x="119421" y="101620"/>
                    </a:cubicBezTo>
                    <a:lnTo>
                      <a:pt x="119421" y="101709"/>
                    </a:lnTo>
                    <a:cubicBezTo>
                      <a:pt x="118885" y="102602"/>
                      <a:pt x="118350" y="103495"/>
                      <a:pt x="117814" y="104477"/>
                    </a:cubicBezTo>
                    <a:cubicBezTo>
                      <a:pt x="117011" y="105906"/>
                      <a:pt x="116208" y="107335"/>
                      <a:pt x="115405" y="108764"/>
                    </a:cubicBezTo>
                    <a:cubicBezTo>
                      <a:pt x="104873" y="126980"/>
                      <a:pt x="94341" y="145286"/>
                      <a:pt x="81578" y="162074"/>
                    </a:cubicBezTo>
                    <a:cubicBezTo>
                      <a:pt x="98268" y="202079"/>
                      <a:pt x="117279" y="241191"/>
                      <a:pt x="140306" y="279142"/>
                    </a:cubicBezTo>
                    <a:cubicBezTo>
                      <a:pt x="143609" y="284500"/>
                      <a:pt x="146911" y="289858"/>
                      <a:pt x="150392" y="295215"/>
                    </a:cubicBezTo>
                    <a:cubicBezTo>
                      <a:pt x="151641" y="297180"/>
                      <a:pt x="152891" y="299144"/>
                      <a:pt x="154230" y="301198"/>
                    </a:cubicBezTo>
                    <a:cubicBezTo>
                      <a:pt x="155747" y="302806"/>
                      <a:pt x="153694" y="305128"/>
                      <a:pt x="151909" y="30477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9" name="Google Shape;1829;p33"/>
              <p:cNvSpPr/>
              <p:nvPr/>
            </p:nvSpPr>
            <p:spPr>
              <a:xfrm>
                <a:off x="799912" y="3985140"/>
                <a:ext cx="167593" cy="340555"/>
              </a:xfrm>
              <a:custGeom>
                <a:avLst/>
                <a:gdLst/>
                <a:ahLst/>
                <a:cxnLst/>
                <a:rect l="l" t="t" r="r" b="b"/>
                <a:pathLst>
                  <a:path w="167593" h="340555" extrusionOk="0">
                    <a:moveTo>
                      <a:pt x="141532" y="176719"/>
                    </a:moveTo>
                    <a:cubicBezTo>
                      <a:pt x="140728" y="178862"/>
                      <a:pt x="140014" y="180826"/>
                      <a:pt x="139479" y="182523"/>
                    </a:cubicBezTo>
                    <a:cubicBezTo>
                      <a:pt x="139211" y="183148"/>
                      <a:pt x="139032" y="183684"/>
                      <a:pt x="138765" y="184220"/>
                    </a:cubicBezTo>
                    <a:cubicBezTo>
                      <a:pt x="125109" y="184666"/>
                      <a:pt x="111721" y="185291"/>
                      <a:pt x="98154" y="185023"/>
                    </a:cubicBezTo>
                    <a:cubicBezTo>
                      <a:pt x="70040" y="239137"/>
                      <a:pt x="37819" y="291108"/>
                      <a:pt x="1672" y="340221"/>
                    </a:cubicBezTo>
                    <a:cubicBezTo>
                      <a:pt x="958" y="341114"/>
                      <a:pt x="-471" y="340042"/>
                      <a:pt x="154" y="339060"/>
                    </a:cubicBezTo>
                    <a:cubicBezTo>
                      <a:pt x="27020" y="295126"/>
                      <a:pt x="52100" y="250210"/>
                      <a:pt x="74859" y="204311"/>
                    </a:cubicBezTo>
                    <a:cubicBezTo>
                      <a:pt x="57098" y="189756"/>
                      <a:pt x="39961" y="172790"/>
                      <a:pt x="24877" y="155020"/>
                    </a:cubicBezTo>
                    <a:lnTo>
                      <a:pt x="24877" y="154930"/>
                    </a:lnTo>
                    <a:cubicBezTo>
                      <a:pt x="25770" y="152340"/>
                      <a:pt x="26663" y="149662"/>
                      <a:pt x="27555" y="146983"/>
                    </a:cubicBezTo>
                    <a:cubicBezTo>
                      <a:pt x="45852" y="162163"/>
                      <a:pt x="63078" y="179576"/>
                      <a:pt x="78072" y="197703"/>
                    </a:cubicBezTo>
                    <a:cubicBezTo>
                      <a:pt x="91014" y="171182"/>
                      <a:pt x="103153" y="144214"/>
                      <a:pt x="114488" y="116800"/>
                    </a:cubicBezTo>
                    <a:cubicBezTo>
                      <a:pt x="96191" y="100102"/>
                      <a:pt x="77894" y="80099"/>
                      <a:pt x="62185" y="59293"/>
                    </a:cubicBezTo>
                    <a:lnTo>
                      <a:pt x="62185" y="59204"/>
                    </a:lnTo>
                    <a:cubicBezTo>
                      <a:pt x="63524" y="56793"/>
                      <a:pt x="64684" y="54292"/>
                      <a:pt x="66023" y="51971"/>
                    </a:cubicBezTo>
                    <a:cubicBezTo>
                      <a:pt x="71289" y="58221"/>
                      <a:pt x="76466" y="64740"/>
                      <a:pt x="81910" y="70902"/>
                    </a:cubicBezTo>
                    <a:cubicBezTo>
                      <a:pt x="93513" y="84028"/>
                      <a:pt x="105830" y="96619"/>
                      <a:pt x="117344" y="109924"/>
                    </a:cubicBezTo>
                    <a:cubicBezTo>
                      <a:pt x="117522" y="109657"/>
                      <a:pt x="117701" y="109299"/>
                      <a:pt x="117701" y="109031"/>
                    </a:cubicBezTo>
                    <a:cubicBezTo>
                      <a:pt x="122521" y="97244"/>
                      <a:pt x="126983" y="85368"/>
                      <a:pt x="131089" y="73402"/>
                    </a:cubicBezTo>
                    <a:cubicBezTo>
                      <a:pt x="126715" y="55811"/>
                      <a:pt x="112346" y="41434"/>
                      <a:pt x="102974" y="26343"/>
                    </a:cubicBezTo>
                    <a:cubicBezTo>
                      <a:pt x="99493" y="20806"/>
                      <a:pt x="96280" y="15270"/>
                      <a:pt x="93335" y="9644"/>
                    </a:cubicBezTo>
                    <a:cubicBezTo>
                      <a:pt x="95209" y="7412"/>
                      <a:pt x="97173" y="5447"/>
                      <a:pt x="99047" y="3572"/>
                    </a:cubicBezTo>
                    <a:cubicBezTo>
                      <a:pt x="105295" y="14198"/>
                      <a:pt x="111364" y="25003"/>
                      <a:pt x="118058" y="35451"/>
                    </a:cubicBezTo>
                    <a:cubicBezTo>
                      <a:pt x="124038" y="44916"/>
                      <a:pt x="130464" y="53846"/>
                      <a:pt x="134302" y="63937"/>
                    </a:cubicBezTo>
                    <a:cubicBezTo>
                      <a:pt x="141621" y="42684"/>
                      <a:pt x="148047" y="21431"/>
                      <a:pt x="154295" y="0"/>
                    </a:cubicBezTo>
                    <a:cubicBezTo>
                      <a:pt x="160721" y="6251"/>
                      <a:pt x="165005" y="14377"/>
                      <a:pt x="167593" y="23753"/>
                    </a:cubicBezTo>
                    <a:cubicBezTo>
                      <a:pt x="167593" y="23842"/>
                      <a:pt x="167593" y="23842"/>
                      <a:pt x="167593" y="23931"/>
                    </a:cubicBezTo>
                    <a:cubicBezTo>
                      <a:pt x="158133" y="50096"/>
                      <a:pt x="147869" y="75724"/>
                      <a:pt x="137426" y="100727"/>
                    </a:cubicBezTo>
                    <a:cubicBezTo>
                      <a:pt x="126269" y="127605"/>
                      <a:pt x="114041" y="153859"/>
                      <a:pt x="100832" y="179665"/>
                    </a:cubicBezTo>
                    <a:cubicBezTo>
                      <a:pt x="113684" y="178326"/>
                      <a:pt x="126448" y="177612"/>
                      <a:pt x="139300" y="176897"/>
                    </a:cubicBezTo>
                    <a:cubicBezTo>
                      <a:pt x="140103" y="176808"/>
                      <a:pt x="140817" y="176808"/>
                      <a:pt x="141532" y="1767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0" name="Google Shape;1830;p33"/>
              <p:cNvSpPr/>
              <p:nvPr/>
            </p:nvSpPr>
            <p:spPr>
              <a:xfrm>
                <a:off x="655833" y="3705284"/>
                <a:ext cx="172794" cy="362317"/>
              </a:xfrm>
              <a:custGeom>
                <a:avLst/>
                <a:gdLst/>
                <a:ahLst/>
                <a:cxnLst/>
                <a:rect l="l" t="t" r="r" b="b"/>
                <a:pathLst>
                  <a:path w="172794" h="362317" extrusionOk="0">
                    <a:moveTo>
                      <a:pt x="118439" y="359598"/>
                    </a:moveTo>
                    <a:cubicBezTo>
                      <a:pt x="117814" y="363617"/>
                      <a:pt x="111299" y="362992"/>
                      <a:pt x="111477" y="358974"/>
                    </a:cubicBezTo>
                    <a:cubicBezTo>
                      <a:pt x="112816" y="312003"/>
                      <a:pt x="110942" y="266372"/>
                      <a:pt x="106033" y="221813"/>
                    </a:cubicBezTo>
                    <a:cubicBezTo>
                      <a:pt x="95412" y="218867"/>
                      <a:pt x="84880" y="215920"/>
                      <a:pt x="74259" y="212973"/>
                    </a:cubicBezTo>
                    <a:cubicBezTo>
                      <a:pt x="54712" y="207437"/>
                      <a:pt x="35255" y="201989"/>
                      <a:pt x="15887" y="196007"/>
                    </a:cubicBezTo>
                    <a:cubicBezTo>
                      <a:pt x="15352" y="193953"/>
                      <a:pt x="14816" y="191988"/>
                      <a:pt x="14370" y="189934"/>
                    </a:cubicBezTo>
                    <a:cubicBezTo>
                      <a:pt x="34184" y="195024"/>
                      <a:pt x="53909" y="200561"/>
                      <a:pt x="73634" y="206097"/>
                    </a:cubicBezTo>
                    <a:cubicBezTo>
                      <a:pt x="84166" y="209133"/>
                      <a:pt x="94698" y="212169"/>
                      <a:pt x="105140" y="215206"/>
                    </a:cubicBezTo>
                    <a:cubicBezTo>
                      <a:pt x="103534" y="201543"/>
                      <a:pt x="101660" y="187970"/>
                      <a:pt x="99339" y="174397"/>
                    </a:cubicBezTo>
                    <a:cubicBezTo>
                      <a:pt x="98000" y="166092"/>
                      <a:pt x="96572" y="157877"/>
                      <a:pt x="94966" y="149572"/>
                    </a:cubicBezTo>
                    <a:cubicBezTo>
                      <a:pt x="63905" y="137339"/>
                      <a:pt x="32399" y="126712"/>
                      <a:pt x="893" y="116354"/>
                    </a:cubicBezTo>
                    <a:cubicBezTo>
                      <a:pt x="535" y="112693"/>
                      <a:pt x="178" y="109121"/>
                      <a:pt x="0" y="105549"/>
                    </a:cubicBezTo>
                    <a:cubicBezTo>
                      <a:pt x="31417" y="114657"/>
                      <a:pt x="62299" y="125998"/>
                      <a:pt x="92734" y="138142"/>
                    </a:cubicBezTo>
                    <a:cubicBezTo>
                      <a:pt x="82916" y="91976"/>
                      <a:pt x="69171" y="46791"/>
                      <a:pt x="50964" y="1875"/>
                    </a:cubicBezTo>
                    <a:cubicBezTo>
                      <a:pt x="55694" y="804"/>
                      <a:pt x="60960" y="89"/>
                      <a:pt x="66583" y="0"/>
                    </a:cubicBezTo>
                    <a:cubicBezTo>
                      <a:pt x="90949" y="54382"/>
                      <a:pt x="108353" y="112782"/>
                      <a:pt x="117547" y="172164"/>
                    </a:cubicBezTo>
                    <a:cubicBezTo>
                      <a:pt x="134862" y="149215"/>
                      <a:pt x="153426" y="127427"/>
                      <a:pt x="170563" y="104388"/>
                    </a:cubicBezTo>
                    <a:cubicBezTo>
                      <a:pt x="171456" y="109121"/>
                      <a:pt x="172170" y="113854"/>
                      <a:pt x="172794" y="118854"/>
                    </a:cubicBezTo>
                    <a:cubicBezTo>
                      <a:pt x="157175" y="141982"/>
                      <a:pt x="139324" y="164038"/>
                      <a:pt x="118885" y="181005"/>
                    </a:cubicBezTo>
                    <a:cubicBezTo>
                      <a:pt x="125222" y="225832"/>
                      <a:pt x="127097" y="270927"/>
                      <a:pt x="123705" y="315397"/>
                    </a:cubicBezTo>
                    <a:lnTo>
                      <a:pt x="123616" y="315665"/>
                    </a:lnTo>
                    <a:cubicBezTo>
                      <a:pt x="122366" y="330488"/>
                      <a:pt x="120670" y="345132"/>
                      <a:pt x="118439" y="35959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1" name="Google Shape;1831;p33"/>
              <p:cNvSpPr/>
              <p:nvPr/>
            </p:nvSpPr>
            <p:spPr>
              <a:xfrm>
                <a:off x="634212" y="5092064"/>
                <a:ext cx="389344" cy="412965"/>
              </a:xfrm>
              <a:custGeom>
                <a:avLst/>
                <a:gdLst/>
                <a:ahLst/>
                <a:cxnLst/>
                <a:rect l="l" t="t" r="r" b="b"/>
                <a:pathLst>
                  <a:path w="389344" h="412965" extrusionOk="0">
                    <a:moveTo>
                      <a:pt x="262783" y="159395"/>
                    </a:moveTo>
                    <a:cubicBezTo>
                      <a:pt x="252251" y="170825"/>
                      <a:pt x="241541" y="182166"/>
                      <a:pt x="230920" y="193506"/>
                    </a:cubicBezTo>
                    <a:cubicBezTo>
                      <a:pt x="244218" y="194846"/>
                      <a:pt x="257785" y="195917"/>
                      <a:pt x="271351" y="196989"/>
                    </a:cubicBezTo>
                    <a:cubicBezTo>
                      <a:pt x="279563" y="197525"/>
                      <a:pt x="287774" y="198329"/>
                      <a:pt x="296075" y="199043"/>
                    </a:cubicBezTo>
                    <a:cubicBezTo>
                      <a:pt x="306428" y="200115"/>
                      <a:pt x="316871" y="201276"/>
                      <a:pt x="327135" y="202883"/>
                    </a:cubicBezTo>
                    <a:cubicBezTo>
                      <a:pt x="324457" y="205919"/>
                      <a:pt x="321780" y="209133"/>
                      <a:pt x="318923" y="212080"/>
                    </a:cubicBezTo>
                    <a:cubicBezTo>
                      <a:pt x="310087" y="210830"/>
                      <a:pt x="301073" y="209312"/>
                      <a:pt x="292237" y="207705"/>
                    </a:cubicBezTo>
                    <a:lnTo>
                      <a:pt x="292147" y="207705"/>
                    </a:lnTo>
                    <a:cubicBezTo>
                      <a:pt x="285632" y="206544"/>
                      <a:pt x="279384" y="205204"/>
                      <a:pt x="272958" y="203954"/>
                    </a:cubicBezTo>
                    <a:cubicBezTo>
                      <a:pt x="258231" y="201097"/>
                      <a:pt x="243683" y="198060"/>
                      <a:pt x="229224" y="195382"/>
                    </a:cubicBezTo>
                    <a:cubicBezTo>
                      <a:pt x="196736" y="230118"/>
                      <a:pt x="163890" y="264676"/>
                      <a:pt x="130599" y="298788"/>
                    </a:cubicBezTo>
                    <a:cubicBezTo>
                      <a:pt x="119889" y="309771"/>
                      <a:pt x="109267" y="321022"/>
                      <a:pt x="98379" y="332184"/>
                    </a:cubicBezTo>
                    <a:cubicBezTo>
                      <a:pt x="106411" y="333256"/>
                      <a:pt x="114533" y="334328"/>
                      <a:pt x="122655" y="335667"/>
                    </a:cubicBezTo>
                    <a:cubicBezTo>
                      <a:pt x="130420" y="336828"/>
                      <a:pt x="138096" y="338167"/>
                      <a:pt x="145772" y="339596"/>
                    </a:cubicBezTo>
                    <a:cubicBezTo>
                      <a:pt x="154519" y="341204"/>
                      <a:pt x="163355" y="343168"/>
                      <a:pt x="171923" y="345311"/>
                    </a:cubicBezTo>
                    <a:cubicBezTo>
                      <a:pt x="167550" y="348883"/>
                      <a:pt x="162998" y="352366"/>
                      <a:pt x="158625" y="355937"/>
                    </a:cubicBezTo>
                    <a:cubicBezTo>
                      <a:pt x="150145" y="353973"/>
                      <a:pt x="141756" y="351741"/>
                      <a:pt x="133366" y="349329"/>
                    </a:cubicBezTo>
                    <a:cubicBezTo>
                      <a:pt x="126761" y="347454"/>
                      <a:pt x="120156" y="345490"/>
                      <a:pt x="113641" y="343436"/>
                    </a:cubicBezTo>
                    <a:cubicBezTo>
                      <a:pt x="106858" y="341293"/>
                      <a:pt x="100342" y="339149"/>
                      <a:pt x="93737" y="336917"/>
                    </a:cubicBezTo>
                    <a:cubicBezTo>
                      <a:pt x="69282" y="361921"/>
                      <a:pt x="43934" y="386209"/>
                      <a:pt x="15016" y="405140"/>
                    </a:cubicBezTo>
                    <a:cubicBezTo>
                      <a:pt x="11000" y="407819"/>
                      <a:pt x="6983" y="410319"/>
                      <a:pt x="2877" y="412730"/>
                    </a:cubicBezTo>
                    <a:cubicBezTo>
                      <a:pt x="1182" y="413713"/>
                      <a:pt x="-960" y="411391"/>
                      <a:pt x="468" y="409962"/>
                    </a:cubicBezTo>
                    <a:cubicBezTo>
                      <a:pt x="12606" y="398086"/>
                      <a:pt x="24655" y="386120"/>
                      <a:pt x="36704" y="374065"/>
                    </a:cubicBezTo>
                    <a:cubicBezTo>
                      <a:pt x="66694" y="344239"/>
                      <a:pt x="96326" y="314236"/>
                      <a:pt x="125779" y="284053"/>
                    </a:cubicBezTo>
                    <a:cubicBezTo>
                      <a:pt x="122745" y="277178"/>
                      <a:pt x="120692" y="269855"/>
                      <a:pt x="118193" y="262622"/>
                    </a:cubicBezTo>
                    <a:cubicBezTo>
                      <a:pt x="116943" y="259140"/>
                      <a:pt x="115515" y="255925"/>
                      <a:pt x="113819" y="252799"/>
                    </a:cubicBezTo>
                    <a:cubicBezTo>
                      <a:pt x="110071" y="245209"/>
                      <a:pt x="105697" y="238244"/>
                      <a:pt x="101770" y="230386"/>
                    </a:cubicBezTo>
                    <a:cubicBezTo>
                      <a:pt x="100967" y="228689"/>
                      <a:pt x="100074" y="226993"/>
                      <a:pt x="99450" y="225296"/>
                    </a:cubicBezTo>
                    <a:cubicBezTo>
                      <a:pt x="97040" y="220295"/>
                      <a:pt x="94987" y="215206"/>
                      <a:pt x="93023" y="210026"/>
                    </a:cubicBezTo>
                    <a:cubicBezTo>
                      <a:pt x="94451" y="207705"/>
                      <a:pt x="95969" y="205383"/>
                      <a:pt x="97486" y="203150"/>
                    </a:cubicBezTo>
                    <a:cubicBezTo>
                      <a:pt x="99628" y="208597"/>
                      <a:pt x="101949" y="214045"/>
                      <a:pt x="104537" y="219492"/>
                    </a:cubicBezTo>
                    <a:cubicBezTo>
                      <a:pt x="107036" y="225296"/>
                      <a:pt x="109981" y="230922"/>
                      <a:pt x="113284" y="236369"/>
                    </a:cubicBezTo>
                    <a:cubicBezTo>
                      <a:pt x="115069" y="239405"/>
                      <a:pt x="116765" y="242441"/>
                      <a:pt x="118371" y="245656"/>
                    </a:cubicBezTo>
                    <a:cubicBezTo>
                      <a:pt x="123816" y="256014"/>
                      <a:pt x="128189" y="267176"/>
                      <a:pt x="130867" y="278785"/>
                    </a:cubicBezTo>
                    <a:cubicBezTo>
                      <a:pt x="168175" y="240298"/>
                      <a:pt x="205036" y="201276"/>
                      <a:pt x="241362" y="161628"/>
                    </a:cubicBezTo>
                    <a:cubicBezTo>
                      <a:pt x="230920" y="147608"/>
                      <a:pt x="225207" y="129480"/>
                      <a:pt x="219317" y="113497"/>
                    </a:cubicBezTo>
                    <a:cubicBezTo>
                      <a:pt x="217978" y="109835"/>
                      <a:pt x="216550" y="106085"/>
                      <a:pt x="215300" y="102424"/>
                    </a:cubicBezTo>
                    <a:cubicBezTo>
                      <a:pt x="214229" y="99744"/>
                      <a:pt x="213158" y="96976"/>
                      <a:pt x="212176" y="94208"/>
                    </a:cubicBezTo>
                    <a:cubicBezTo>
                      <a:pt x="208517" y="84564"/>
                      <a:pt x="204947" y="74652"/>
                      <a:pt x="201823" y="64830"/>
                    </a:cubicBezTo>
                    <a:cubicBezTo>
                      <a:pt x="203697" y="62597"/>
                      <a:pt x="205750" y="60454"/>
                      <a:pt x="207714" y="58401"/>
                    </a:cubicBezTo>
                    <a:cubicBezTo>
                      <a:pt x="212623" y="67062"/>
                      <a:pt x="216193" y="76349"/>
                      <a:pt x="219585" y="85636"/>
                    </a:cubicBezTo>
                    <a:cubicBezTo>
                      <a:pt x="220656" y="88315"/>
                      <a:pt x="221548" y="90994"/>
                      <a:pt x="222530" y="93672"/>
                    </a:cubicBezTo>
                    <a:cubicBezTo>
                      <a:pt x="222887" y="94923"/>
                      <a:pt x="223422" y="96084"/>
                      <a:pt x="223779" y="97155"/>
                    </a:cubicBezTo>
                    <a:cubicBezTo>
                      <a:pt x="230920" y="116443"/>
                      <a:pt x="240470" y="135642"/>
                      <a:pt x="247432" y="155109"/>
                    </a:cubicBezTo>
                    <a:cubicBezTo>
                      <a:pt x="251180" y="151001"/>
                      <a:pt x="255018" y="146715"/>
                      <a:pt x="258767" y="142607"/>
                    </a:cubicBezTo>
                    <a:cubicBezTo>
                      <a:pt x="263140" y="137785"/>
                      <a:pt x="267514" y="133053"/>
                      <a:pt x="271887" y="128141"/>
                    </a:cubicBezTo>
                    <a:cubicBezTo>
                      <a:pt x="275189" y="124480"/>
                      <a:pt x="278402" y="120908"/>
                      <a:pt x="281705" y="117247"/>
                    </a:cubicBezTo>
                    <a:cubicBezTo>
                      <a:pt x="275993" y="95637"/>
                      <a:pt x="270727" y="73849"/>
                      <a:pt x="265282" y="52150"/>
                    </a:cubicBezTo>
                    <a:cubicBezTo>
                      <a:pt x="262158" y="39291"/>
                      <a:pt x="258142" y="26253"/>
                      <a:pt x="255464" y="13127"/>
                    </a:cubicBezTo>
                    <a:cubicBezTo>
                      <a:pt x="257785" y="11251"/>
                      <a:pt x="260195" y="9376"/>
                      <a:pt x="262515" y="7679"/>
                    </a:cubicBezTo>
                    <a:cubicBezTo>
                      <a:pt x="273404" y="40809"/>
                      <a:pt x="281705" y="74831"/>
                      <a:pt x="289024" y="108853"/>
                    </a:cubicBezTo>
                    <a:cubicBezTo>
                      <a:pt x="320262" y="73491"/>
                      <a:pt x="350162" y="37862"/>
                      <a:pt x="377117" y="0"/>
                    </a:cubicBezTo>
                    <a:cubicBezTo>
                      <a:pt x="382026" y="5358"/>
                      <a:pt x="386131" y="10805"/>
                      <a:pt x="389344" y="16431"/>
                    </a:cubicBezTo>
                    <a:cubicBezTo>
                      <a:pt x="354357" y="62151"/>
                      <a:pt x="313657" y="104299"/>
                      <a:pt x="277331" y="143679"/>
                    </a:cubicBezTo>
                    <a:cubicBezTo>
                      <a:pt x="306696" y="145376"/>
                      <a:pt x="336596" y="148947"/>
                      <a:pt x="365871" y="152698"/>
                    </a:cubicBezTo>
                    <a:cubicBezTo>
                      <a:pt x="364264" y="155377"/>
                      <a:pt x="362390" y="158056"/>
                      <a:pt x="360426" y="160734"/>
                    </a:cubicBezTo>
                    <a:cubicBezTo>
                      <a:pt x="333472" y="160199"/>
                      <a:pt x="305535" y="157252"/>
                      <a:pt x="279652" y="151269"/>
                    </a:cubicBezTo>
                    <a:cubicBezTo>
                      <a:pt x="277064" y="150644"/>
                      <a:pt x="274565" y="150108"/>
                      <a:pt x="271976" y="149394"/>
                    </a:cubicBezTo>
                    <a:cubicBezTo>
                      <a:pt x="271173" y="150287"/>
                      <a:pt x="270370" y="151090"/>
                      <a:pt x="269566" y="151983"/>
                    </a:cubicBezTo>
                    <a:cubicBezTo>
                      <a:pt x="267514" y="154305"/>
                      <a:pt x="265104" y="156895"/>
                      <a:pt x="262783" y="15939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2" name="Google Shape;1832;p33"/>
              <p:cNvSpPr/>
              <p:nvPr/>
            </p:nvSpPr>
            <p:spPr>
              <a:xfrm>
                <a:off x="526478" y="5437822"/>
                <a:ext cx="518588" cy="486392"/>
              </a:xfrm>
              <a:custGeom>
                <a:avLst/>
                <a:gdLst/>
                <a:ahLst/>
                <a:cxnLst/>
                <a:rect l="l" t="t" r="r" b="b"/>
                <a:pathLst>
                  <a:path w="518588" h="486392" extrusionOk="0">
                    <a:moveTo>
                      <a:pt x="417732" y="111710"/>
                    </a:moveTo>
                    <a:cubicBezTo>
                      <a:pt x="402737" y="134213"/>
                      <a:pt x="386850" y="156180"/>
                      <a:pt x="370160" y="177611"/>
                    </a:cubicBezTo>
                    <a:cubicBezTo>
                      <a:pt x="405147" y="170557"/>
                      <a:pt x="444776" y="168681"/>
                      <a:pt x="481013" y="172700"/>
                    </a:cubicBezTo>
                    <a:cubicBezTo>
                      <a:pt x="477889" y="176897"/>
                      <a:pt x="474765" y="181004"/>
                      <a:pt x="471462" y="185112"/>
                    </a:cubicBezTo>
                    <a:lnTo>
                      <a:pt x="471373" y="185112"/>
                    </a:lnTo>
                    <a:cubicBezTo>
                      <a:pt x="436118" y="186630"/>
                      <a:pt x="399257" y="186005"/>
                      <a:pt x="365073" y="183862"/>
                    </a:cubicBezTo>
                    <a:cubicBezTo>
                      <a:pt x="334102" y="223063"/>
                      <a:pt x="300453" y="260211"/>
                      <a:pt x="264663" y="294947"/>
                    </a:cubicBezTo>
                    <a:cubicBezTo>
                      <a:pt x="291082" y="296019"/>
                      <a:pt x="319821" y="299859"/>
                      <a:pt x="347311" y="306109"/>
                    </a:cubicBezTo>
                    <a:cubicBezTo>
                      <a:pt x="341510" y="311021"/>
                      <a:pt x="335619" y="315843"/>
                      <a:pt x="329550" y="320575"/>
                    </a:cubicBezTo>
                    <a:cubicBezTo>
                      <a:pt x="305630" y="314772"/>
                      <a:pt x="281888" y="307717"/>
                      <a:pt x="259843" y="300216"/>
                    </a:cubicBezTo>
                    <a:cubicBezTo>
                      <a:pt x="259664" y="300216"/>
                      <a:pt x="259575" y="300037"/>
                      <a:pt x="259397" y="299948"/>
                    </a:cubicBezTo>
                    <a:cubicBezTo>
                      <a:pt x="181568" y="374868"/>
                      <a:pt x="94010" y="438447"/>
                      <a:pt x="2793" y="486132"/>
                    </a:cubicBezTo>
                    <a:cubicBezTo>
                      <a:pt x="741" y="487293"/>
                      <a:pt x="-1134" y="484257"/>
                      <a:pt x="830" y="483096"/>
                    </a:cubicBezTo>
                    <a:cubicBezTo>
                      <a:pt x="70537" y="440144"/>
                      <a:pt x="136584" y="392459"/>
                      <a:pt x="197723" y="338881"/>
                    </a:cubicBezTo>
                    <a:cubicBezTo>
                      <a:pt x="185495" y="324326"/>
                      <a:pt x="178176" y="304949"/>
                      <a:pt x="169429" y="288429"/>
                    </a:cubicBezTo>
                    <a:cubicBezTo>
                      <a:pt x="163360" y="276820"/>
                      <a:pt x="157380" y="265211"/>
                      <a:pt x="151489" y="253603"/>
                    </a:cubicBezTo>
                    <a:cubicBezTo>
                      <a:pt x="153274" y="251639"/>
                      <a:pt x="155149" y="249674"/>
                      <a:pt x="156934" y="247709"/>
                    </a:cubicBezTo>
                    <a:cubicBezTo>
                      <a:pt x="164877" y="260389"/>
                      <a:pt x="172464" y="273159"/>
                      <a:pt x="179783" y="286286"/>
                    </a:cubicBezTo>
                    <a:cubicBezTo>
                      <a:pt x="188172" y="301555"/>
                      <a:pt x="198615" y="317182"/>
                      <a:pt x="203346" y="334149"/>
                    </a:cubicBezTo>
                    <a:cubicBezTo>
                      <a:pt x="241546" y="300216"/>
                      <a:pt x="277694" y="263962"/>
                      <a:pt x="311431" y="224939"/>
                    </a:cubicBezTo>
                    <a:cubicBezTo>
                      <a:pt x="313841" y="222081"/>
                      <a:pt x="316251" y="219224"/>
                      <a:pt x="318572" y="216456"/>
                    </a:cubicBezTo>
                    <a:cubicBezTo>
                      <a:pt x="314644" y="210294"/>
                      <a:pt x="311967" y="203597"/>
                      <a:pt x="308932" y="196542"/>
                    </a:cubicBezTo>
                    <a:cubicBezTo>
                      <a:pt x="303041" y="183505"/>
                      <a:pt x="295009" y="173504"/>
                      <a:pt x="287958" y="161538"/>
                    </a:cubicBezTo>
                    <a:cubicBezTo>
                      <a:pt x="281531" y="150644"/>
                      <a:pt x="278229" y="137696"/>
                      <a:pt x="272963" y="125998"/>
                    </a:cubicBezTo>
                    <a:cubicBezTo>
                      <a:pt x="274659" y="124301"/>
                      <a:pt x="276266" y="122515"/>
                      <a:pt x="277961" y="120818"/>
                    </a:cubicBezTo>
                    <a:cubicBezTo>
                      <a:pt x="281264" y="127337"/>
                      <a:pt x="284388" y="133945"/>
                      <a:pt x="287422" y="140553"/>
                    </a:cubicBezTo>
                    <a:cubicBezTo>
                      <a:pt x="293491" y="153680"/>
                      <a:pt x="301792" y="164485"/>
                      <a:pt x="308754" y="176897"/>
                    </a:cubicBezTo>
                    <a:cubicBezTo>
                      <a:pt x="314555" y="187166"/>
                      <a:pt x="317858" y="199578"/>
                      <a:pt x="324284" y="209758"/>
                    </a:cubicBezTo>
                    <a:cubicBezTo>
                      <a:pt x="378550" y="144304"/>
                      <a:pt x="423355" y="73848"/>
                      <a:pt x="463251" y="0"/>
                    </a:cubicBezTo>
                    <a:cubicBezTo>
                      <a:pt x="469410" y="178"/>
                      <a:pt x="475390" y="1250"/>
                      <a:pt x="481013" y="3393"/>
                    </a:cubicBezTo>
                    <a:cubicBezTo>
                      <a:pt x="463430" y="38308"/>
                      <a:pt x="443705" y="72151"/>
                      <a:pt x="422016" y="105281"/>
                    </a:cubicBezTo>
                    <a:cubicBezTo>
                      <a:pt x="441473" y="103048"/>
                      <a:pt x="460931" y="103227"/>
                      <a:pt x="480655" y="103227"/>
                    </a:cubicBezTo>
                    <a:cubicBezTo>
                      <a:pt x="493151" y="103227"/>
                      <a:pt x="505825" y="102513"/>
                      <a:pt x="518588" y="102066"/>
                    </a:cubicBezTo>
                    <a:cubicBezTo>
                      <a:pt x="517428" y="106174"/>
                      <a:pt x="516089" y="110281"/>
                      <a:pt x="514393" y="114389"/>
                    </a:cubicBezTo>
                    <a:cubicBezTo>
                      <a:pt x="505022" y="114389"/>
                      <a:pt x="495561" y="113854"/>
                      <a:pt x="486368" y="113407"/>
                    </a:cubicBezTo>
                    <a:cubicBezTo>
                      <a:pt x="463519" y="112693"/>
                      <a:pt x="440670" y="112246"/>
                      <a:pt x="417732" y="11171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3" name="Google Shape;1833;p33"/>
              <p:cNvSpPr/>
              <p:nvPr/>
            </p:nvSpPr>
            <p:spPr>
              <a:xfrm>
                <a:off x="425916" y="4967585"/>
                <a:ext cx="151758" cy="373680"/>
              </a:xfrm>
              <a:custGeom>
                <a:avLst/>
                <a:gdLst/>
                <a:ahLst/>
                <a:cxnLst/>
                <a:rect l="l" t="t" r="r" b="b"/>
                <a:pathLst>
                  <a:path w="151758" h="373680" extrusionOk="0">
                    <a:moveTo>
                      <a:pt x="145304" y="371922"/>
                    </a:moveTo>
                    <a:cubicBezTo>
                      <a:pt x="131024" y="348704"/>
                      <a:pt x="116029" y="323791"/>
                      <a:pt x="101213" y="297716"/>
                    </a:cubicBezTo>
                    <a:cubicBezTo>
                      <a:pt x="92109" y="297270"/>
                      <a:pt x="82916" y="296287"/>
                      <a:pt x="73723" y="294948"/>
                    </a:cubicBezTo>
                    <a:cubicBezTo>
                      <a:pt x="67565" y="294144"/>
                      <a:pt x="61496" y="293072"/>
                      <a:pt x="55516" y="292001"/>
                    </a:cubicBezTo>
                    <a:cubicBezTo>
                      <a:pt x="54891" y="291822"/>
                      <a:pt x="54266" y="291822"/>
                      <a:pt x="53730" y="291644"/>
                    </a:cubicBezTo>
                    <a:cubicBezTo>
                      <a:pt x="53641" y="291644"/>
                      <a:pt x="53641" y="291644"/>
                      <a:pt x="53641" y="291644"/>
                    </a:cubicBezTo>
                    <a:cubicBezTo>
                      <a:pt x="51767" y="287179"/>
                      <a:pt x="49893" y="282803"/>
                      <a:pt x="48018" y="278338"/>
                    </a:cubicBezTo>
                    <a:cubicBezTo>
                      <a:pt x="48911" y="278517"/>
                      <a:pt x="49714" y="278606"/>
                      <a:pt x="50517" y="278785"/>
                    </a:cubicBezTo>
                    <a:cubicBezTo>
                      <a:pt x="56497" y="279857"/>
                      <a:pt x="62388" y="281018"/>
                      <a:pt x="68279" y="282357"/>
                    </a:cubicBezTo>
                    <a:cubicBezTo>
                      <a:pt x="78721" y="284857"/>
                      <a:pt x="88896" y="288072"/>
                      <a:pt x="98625" y="292983"/>
                    </a:cubicBezTo>
                    <a:cubicBezTo>
                      <a:pt x="75955" y="252621"/>
                      <a:pt x="53998" y="209758"/>
                      <a:pt x="36505" y="165646"/>
                    </a:cubicBezTo>
                    <a:cubicBezTo>
                      <a:pt x="31863" y="164842"/>
                      <a:pt x="27401" y="163681"/>
                      <a:pt x="22938" y="162074"/>
                    </a:cubicBezTo>
                    <a:cubicBezTo>
                      <a:pt x="17583" y="160377"/>
                      <a:pt x="12317" y="158324"/>
                      <a:pt x="7229" y="156002"/>
                    </a:cubicBezTo>
                    <a:cubicBezTo>
                      <a:pt x="6515" y="155734"/>
                      <a:pt x="5801" y="155466"/>
                      <a:pt x="5087" y="155109"/>
                    </a:cubicBezTo>
                    <a:cubicBezTo>
                      <a:pt x="3927" y="150733"/>
                      <a:pt x="2767" y="146179"/>
                      <a:pt x="1696" y="141893"/>
                    </a:cubicBezTo>
                    <a:cubicBezTo>
                      <a:pt x="3392" y="142607"/>
                      <a:pt x="5177" y="143233"/>
                      <a:pt x="6783" y="144036"/>
                    </a:cubicBezTo>
                    <a:cubicBezTo>
                      <a:pt x="11246" y="145822"/>
                      <a:pt x="15798" y="147608"/>
                      <a:pt x="20082" y="149572"/>
                    </a:cubicBezTo>
                    <a:cubicBezTo>
                      <a:pt x="24277" y="151269"/>
                      <a:pt x="28383" y="153055"/>
                      <a:pt x="32488" y="155109"/>
                    </a:cubicBezTo>
                    <a:cubicBezTo>
                      <a:pt x="25526" y="136892"/>
                      <a:pt x="19457" y="118497"/>
                      <a:pt x="14459" y="100102"/>
                    </a:cubicBezTo>
                    <a:cubicBezTo>
                      <a:pt x="14459" y="100013"/>
                      <a:pt x="14459" y="100013"/>
                      <a:pt x="14459" y="100013"/>
                    </a:cubicBezTo>
                    <a:cubicBezTo>
                      <a:pt x="10264" y="85190"/>
                      <a:pt x="6962" y="70545"/>
                      <a:pt x="4463" y="55721"/>
                    </a:cubicBezTo>
                    <a:cubicBezTo>
                      <a:pt x="2410" y="44381"/>
                      <a:pt x="893" y="33040"/>
                      <a:pt x="0" y="21699"/>
                    </a:cubicBezTo>
                    <a:cubicBezTo>
                      <a:pt x="4195" y="12680"/>
                      <a:pt x="10264" y="5269"/>
                      <a:pt x="18208" y="0"/>
                    </a:cubicBezTo>
                    <a:cubicBezTo>
                      <a:pt x="20082" y="13305"/>
                      <a:pt x="22135" y="26611"/>
                      <a:pt x="24366" y="39827"/>
                    </a:cubicBezTo>
                    <a:cubicBezTo>
                      <a:pt x="25080" y="44023"/>
                      <a:pt x="25883" y="48399"/>
                      <a:pt x="26597" y="52596"/>
                    </a:cubicBezTo>
                    <a:cubicBezTo>
                      <a:pt x="33470" y="90190"/>
                      <a:pt x="42485" y="127159"/>
                      <a:pt x="56587" y="164396"/>
                    </a:cubicBezTo>
                    <a:cubicBezTo>
                      <a:pt x="58729" y="169932"/>
                      <a:pt x="61049" y="175469"/>
                      <a:pt x="63281" y="181005"/>
                    </a:cubicBezTo>
                    <a:cubicBezTo>
                      <a:pt x="72027" y="169396"/>
                      <a:pt x="82202" y="158502"/>
                      <a:pt x="90592" y="146625"/>
                    </a:cubicBezTo>
                    <a:cubicBezTo>
                      <a:pt x="97465" y="136982"/>
                      <a:pt x="104337" y="127248"/>
                      <a:pt x="110853" y="117426"/>
                    </a:cubicBezTo>
                    <a:cubicBezTo>
                      <a:pt x="112459" y="114836"/>
                      <a:pt x="114155" y="112336"/>
                      <a:pt x="115762" y="109835"/>
                    </a:cubicBezTo>
                    <a:cubicBezTo>
                      <a:pt x="119689" y="103763"/>
                      <a:pt x="123527" y="97691"/>
                      <a:pt x="127186" y="91440"/>
                    </a:cubicBezTo>
                    <a:cubicBezTo>
                      <a:pt x="127543" y="90726"/>
                      <a:pt x="128257" y="90815"/>
                      <a:pt x="128614" y="91172"/>
                    </a:cubicBezTo>
                    <a:cubicBezTo>
                      <a:pt x="128971" y="91440"/>
                      <a:pt x="129060" y="91708"/>
                      <a:pt x="128882" y="92154"/>
                    </a:cubicBezTo>
                    <a:lnTo>
                      <a:pt x="128882" y="92244"/>
                    </a:lnTo>
                    <a:cubicBezTo>
                      <a:pt x="125490" y="100013"/>
                      <a:pt x="121920" y="108138"/>
                      <a:pt x="117904" y="116265"/>
                    </a:cubicBezTo>
                    <a:cubicBezTo>
                      <a:pt x="116565" y="119300"/>
                      <a:pt x="114958" y="122426"/>
                      <a:pt x="113352" y="125373"/>
                    </a:cubicBezTo>
                    <a:cubicBezTo>
                      <a:pt x="101213" y="149394"/>
                      <a:pt x="86129" y="173236"/>
                      <a:pt x="67118" y="190738"/>
                    </a:cubicBezTo>
                    <a:cubicBezTo>
                      <a:pt x="71403" y="201276"/>
                      <a:pt x="75955" y="211723"/>
                      <a:pt x="80596" y="221992"/>
                    </a:cubicBezTo>
                    <a:cubicBezTo>
                      <a:pt x="95680" y="205026"/>
                      <a:pt x="111656" y="188863"/>
                      <a:pt x="124776" y="170200"/>
                    </a:cubicBezTo>
                    <a:cubicBezTo>
                      <a:pt x="124776" y="170200"/>
                      <a:pt x="124776" y="170200"/>
                      <a:pt x="124776" y="170110"/>
                    </a:cubicBezTo>
                    <a:cubicBezTo>
                      <a:pt x="126026" y="168503"/>
                      <a:pt x="127007" y="166896"/>
                      <a:pt x="128168" y="165199"/>
                    </a:cubicBezTo>
                    <a:cubicBezTo>
                      <a:pt x="129507" y="163146"/>
                      <a:pt x="130935" y="161003"/>
                      <a:pt x="132273" y="158859"/>
                    </a:cubicBezTo>
                    <a:cubicBezTo>
                      <a:pt x="135040" y="154395"/>
                      <a:pt x="137807" y="149840"/>
                      <a:pt x="140663" y="145465"/>
                    </a:cubicBezTo>
                    <a:cubicBezTo>
                      <a:pt x="141199" y="148144"/>
                      <a:pt x="141734" y="150733"/>
                      <a:pt x="142091" y="153055"/>
                    </a:cubicBezTo>
                    <a:cubicBezTo>
                      <a:pt x="139414" y="156895"/>
                      <a:pt x="136736" y="160556"/>
                      <a:pt x="134058" y="164396"/>
                    </a:cubicBezTo>
                    <a:cubicBezTo>
                      <a:pt x="131292" y="168236"/>
                      <a:pt x="128703" y="171896"/>
                      <a:pt x="125936" y="175736"/>
                    </a:cubicBezTo>
                    <a:cubicBezTo>
                      <a:pt x="112816" y="194131"/>
                      <a:pt x="99339" y="212259"/>
                      <a:pt x="83898" y="229404"/>
                    </a:cubicBezTo>
                    <a:cubicBezTo>
                      <a:pt x="105319" y="276106"/>
                      <a:pt x="129149" y="321737"/>
                      <a:pt x="151374" y="368082"/>
                    </a:cubicBezTo>
                    <a:cubicBezTo>
                      <a:pt x="153248" y="372189"/>
                      <a:pt x="147803" y="376029"/>
                      <a:pt x="145304" y="37192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4" name="Google Shape;1834;p33"/>
              <p:cNvSpPr/>
              <p:nvPr/>
            </p:nvSpPr>
            <p:spPr>
              <a:xfrm>
                <a:off x="323372" y="5967888"/>
                <a:ext cx="559788" cy="322663"/>
              </a:xfrm>
              <a:custGeom>
                <a:avLst/>
                <a:gdLst/>
                <a:ahLst/>
                <a:cxnLst/>
                <a:rect l="l" t="t" r="r" b="b"/>
                <a:pathLst>
                  <a:path w="559788" h="322663" extrusionOk="0">
                    <a:moveTo>
                      <a:pt x="553452" y="106352"/>
                    </a:moveTo>
                    <a:cubicBezTo>
                      <a:pt x="507932" y="115640"/>
                      <a:pt x="462592" y="126712"/>
                      <a:pt x="417340" y="140374"/>
                    </a:cubicBezTo>
                    <a:cubicBezTo>
                      <a:pt x="433941" y="149126"/>
                      <a:pt x="448222" y="162967"/>
                      <a:pt x="462413" y="175022"/>
                    </a:cubicBezTo>
                    <a:cubicBezTo>
                      <a:pt x="466787" y="178773"/>
                      <a:pt x="470892" y="182702"/>
                      <a:pt x="474819" y="186898"/>
                    </a:cubicBezTo>
                    <a:cubicBezTo>
                      <a:pt x="470803" y="189756"/>
                      <a:pt x="466697" y="192435"/>
                      <a:pt x="462503" y="195203"/>
                    </a:cubicBezTo>
                    <a:cubicBezTo>
                      <a:pt x="460093" y="192613"/>
                      <a:pt x="457683" y="190023"/>
                      <a:pt x="455094" y="187791"/>
                    </a:cubicBezTo>
                    <a:cubicBezTo>
                      <a:pt x="439564" y="173772"/>
                      <a:pt x="421446" y="160377"/>
                      <a:pt x="409754" y="142786"/>
                    </a:cubicBezTo>
                    <a:cubicBezTo>
                      <a:pt x="407969" y="143321"/>
                      <a:pt x="406094" y="143857"/>
                      <a:pt x="404309" y="144393"/>
                    </a:cubicBezTo>
                    <a:cubicBezTo>
                      <a:pt x="359683" y="158502"/>
                      <a:pt x="315949" y="174575"/>
                      <a:pt x="272750" y="191988"/>
                    </a:cubicBezTo>
                    <a:cubicBezTo>
                      <a:pt x="295420" y="205204"/>
                      <a:pt x="318091" y="218420"/>
                      <a:pt x="340315" y="232351"/>
                    </a:cubicBezTo>
                    <a:cubicBezTo>
                      <a:pt x="348705" y="237440"/>
                      <a:pt x="357362" y="242441"/>
                      <a:pt x="365663" y="247978"/>
                    </a:cubicBezTo>
                    <a:cubicBezTo>
                      <a:pt x="361022" y="250210"/>
                      <a:pt x="356380" y="252353"/>
                      <a:pt x="351650" y="254585"/>
                    </a:cubicBezTo>
                    <a:cubicBezTo>
                      <a:pt x="344331" y="249942"/>
                      <a:pt x="337191" y="244941"/>
                      <a:pt x="329961" y="240566"/>
                    </a:cubicBezTo>
                    <a:cubicBezTo>
                      <a:pt x="307291" y="226636"/>
                      <a:pt x="284621" y="212616"/>
                      <a:pt x="261772" y="198864"/>
                    </a:cubicBezTo>
                    <a:cubicBezTo>
                      <a:pt x="261058" y="198417"/>
                      <a:pt x="260433" y="197792"/>
                      <a:pt x="259987" y="197256"/>
                    </a:cubicBezTo>
                    <a:cubicBezTo>
                      <a:pt x="171983" y="233690"/>
                      <a:pt x="86657" y="276285"/>
                      <a:pt x="2759" y="322362"/>
                    </a:cubicBezTo>
                    <a:cubicBezTo>
                      <a:pt x="2223" y="322630"/>
                      <a:pt x="1777" y="322719"/>
                      <a:pt x="1331" y="322630"/>
                    </a:cubicBezTo>
                    <a:cubicBezTo>
                      <a:pt x="-8" y="322272"/>
                      <a:pt x="-633" y="320308"/>
                      <a:pt x="884" y="319326"/>
                    </a:cubicBezTo>
                    <a:cubicBezTo>
                      <a:pt x="1866" y="318701"/>
                      <a:pt x="2759" y="318075"/>
                      <a:pt x="3741" y="317450"/>
                    </a:cubicBezTo>
                    <a:cubicBezTo>
                      <a:pt x="65058" y="276999"/>
                      <a:pt x="129855" y="241994"/>
                      <a:pt x="196617" y="211276"/>
                    </a:cubicBezTo>
                    <a:cubicBezTo>
                      <a:pt x="196528" y="185112"/>
                      <a:pt x="195457" y="159038"/>
                      <a:pt x="192779" y="132963"/>
                    </a:cubicBezTo>
                    <a:cubicBezTo>
                      <a:pt x="192065" y="126891"/>
                      <a:pt x="191173" y="120818"/>
                      <a:pt x="190101" y="114657"/>
                    </a:cubicBezTo>
                    <a:cubicBezTo>
                      <a:pt x="192690" y="112960"/>
                      <a:pt x="195100" y="111264"/>
                      <a:pt x="197688" y="109746"/>
                    </a:cubicBezTo>
                    <a:cubicBezTo>
                      <a:pt x="199295" y="119122"/>
                      <a:pt x="200901" y="128498"/>
                      <a:pt x="201972" y="137785"/>
                    </a:cubicBezTo>
                    <a:cubicBezTo>
                      <a:pt x="204382" y="160824"/>
                      <a:pt x="205453" y="184041"/>
                      <a:pt x="205721" y="207347"/>
                    </a:cubicBezTo>
                    <a:cubicBezTo>
                      <a:pt x="259451" y="182969"/>
                      <a:pt x="314521" y="161270"/>
                      <a:pt x="370125" y="142250"/>
                    </a:cubicBezTo>
                    <a:cubicBezTo>
                      <a:pt x="371464" y="100727"/>
                      <a:pt x="371553" y="59025"/>
                      <a:pt x="371107" y="17502"/>
                    </a:cubicBezTo>
                    <a:cubicBezTo>
                      <a:pt x="372892" y="16788"/>
                      <a:pt x="374767" y="16073"/>
                      <a:pt x="376552" y="15448"/>
                    </a:cubicBezTo>
                    <a:cubicBezTo>
                      <a:pt x="380032" y="56703"/>
                      <a:pt x="380479" y="97601"/>
                      <a:pt x="378961" y="139303"/>
                    </a:cubicBezTo>
                    <a:cubicBezTo>
                      <a:pt x="386191" y="136892"/>
                      <a:pt x="393242" y="134392"/>
                      <a:pt x="400471" y="131981"/>
                    </a:cubicBezTo>
                    <a:cubicBezTo>
                      <a:pt x="412967" y="127963"/>
                      <a:pt x="425730" y="124033"/>
                      <a:pt x="438493" y="120015"/>
                    </a:cubicBezTo>
                    <a:cubicBezTo>
                      <a:pt x="429747" y="81617"/>
                      <a:pt x="425641" y="41523"/>
                      <a:pt x="422339" y="1786"/>
                    </a:cubicBezTo>
                    <a:cubicBezTo>
                      <a:pt x="425373" y="1161"/>
                      <a:pt x="428586" y="536"/>
                      <a:pt x="431621" y="0"/>
                    </a:cubicBezTo>
                    <a:cubicBezTo>
                      <a:pt x="438315" y="38933"/>
                      <a:pt x="444830" y="78314"/>
                      <a:pt x="447151" y="117336"/>
                    </a:cubicBezTo>
                    <a:cubicBezTo>
                      <a:pt x="483923" y="106174"/>
                      <a:pt x="521677" y="95637"/>
                      <a:pt x="559789" y="86261"/>
                    </a:cubicBezTo>
                    <a:cubicBezTo>
                      <a:pt x="558718" y="92868"/>
                      <a:pt x="556575" y="99655"/>
                      <a:pt x="553452" y="1063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5" name="Google Shape;1835;p33"/>
              <p:cNvSpPr/>
              <p:nvPr/>
            </p:nvSpPr>
            <p:spPr>
              <a:xfrm>
                <a:off x="160331" y="6379100"/>
                <a:ext cx="623848" cy="304361"/>
              </a:xfrm>
              <a:custGeom>
                <a:avLst/>
                <a:gdLst/>
                <a:ahLst/>
                <a:cxnLst/>
                <a:rect l="l" t="t" r="r" b="b"/>
                <a:pathLst>
                  <a:path w="623848" h="304361" extrusionOk="0">
                    <a:moveTo>
                      <a:pt x="623848" y="86975"/>
                    </a:moveTo>
                    <a:cubicBezTo>
                      <a:pt x="621260" y="94208"/>
                      <a:pt x="617244" y="101263"/>
                      <a:pt x="611978" y="108407"/>
                    </a:cubicBezTo>
                    <a:lnTo>
                      <a:pt x="611978" y="108496"/>
                    </a:lnTo>
                    <a:cubicBezTo>
                      <a:pt x="556730" y="119569"/>
                      <a:pt x="501661" y="132427"/>
                      <a:pt x="447127" y="146983"/>
                    </a:cubicBezTo>
                    <a:cubicBezTo>
                      <a:pt x="472832" y="153858"/>
                      <a:pt x="498983" y="163949"/>
                      <a:pt x="523617" y="175022"/>
                    </a:cubicBezTo>
                    <a:cubicBezTo>
                      <a:pt x="519601" y="177254"/>
                      <a:pt x="515584" y="179308"/>
                      <a:pt x="511389" y="181362"/>
                    </a:cubicBezTo>
                    <a:cubicBezTo>
                      <a:pt x="487112" y="171004"/>
                      <a:pt x="462032" y="162074"/>
                      <a:pt x="438916" y="149037"/>
                    </a:cubicBezTo>
                    <a:cubicBezTo>
                      <a:pt x="435792" y="149929"/>
                      <a:pt x="432579" y="150733"/>
                      <a:pt x="429365" y="151537"/>
                    </a:cubicBezTo>
                    <a:cubicBezTo>
                      <a:pt x="394824" y="161003"/>
                      <a:pt x="360640" y="171271"/>
                      <a:pt x="326724" y="182166"/>
                    </a:cubicBezTo>
                    <a:cubicBezTo>
                      <a:pt x="358588" y="193864"/>
                      <a:pt x="391344" y="205740"/>
                      <a:pt x="422939" y="219402"/>
                    </a:cubicBezTo>
                    <a:cubicBezTo>
                      <a:pt x="419191" y="220831"/>
                      <a:pt x="415442" y="222171"/>
                      <a:pt x="411515" y="223689"/>
                    </a:cubicBezTo>
                    <a:cubicBezTo>
                      <a:pt x="382775" y="210830"/>
                      <a:pt x="354214" y="197346"/>
                      <a:pt x="325207" y="185291"/>
                    </a:cubicBezTo>
                    <a:cubicBezTo>
                      <a:pt x="324047" y="184845"/>
                      <a:pt x="324136" y="183684"/>
                      <a:pt x="324761" y="182791"/>
                    </a:cubicBezTo>
                    <a:cubicBezTo>
                      <a:pt x="215872" y="217885"/>
                      <a:pt x="109839" y="259854"/>
                      <a:pt x="3895" y="304145"/>
                    </a:cubicBezTo>
                    <a:cubicBezTo>
                      <a:pt x="771" y="305485"/>
                      <a:pt x="-1639" y="300216"/>
                      <a:pt x="1396" y="298698"/>
                    </a:cubicBezTo>
                    <a:cubicBezTo>
                      <a:pt x="89043" y="253693"/>
                      <a:pt x="180974" y="216188"/>
                      <a:pt x="274511" y="183773"/>
                    </a:cubicBezTo>
                    <a:cubicBezTo>
                      <a:pt x="275404" y="150197"/>
                      <a:pt x="276475" y="117693"/>
                      <a:pt x="274422" y="84029"/>
                    </a:cubicBezTo>
                    <a:cubicBezTo>
                      <a:pt x="274333" y="82421"/>
                      <a:pt x="274243" y="80724"/>
                      <a:pt x="274154" y="79028"/>
                    </a:cubicBezTo>
                    <a:cubicBezTo>
                      <a:pt x="276921" y="77599"/>
                      <a:pt x="279777" y="76170"/>
                      <a:pt x="282633" y="74831"/>
                    </a:cubicBezTo>
                    <a:cubicBezTo>
                      <a:pt x="284150" y="110193"/>
                      <a:pt x="289238" y="146000"/>
                      <a:pt x="282008" y="181183"/>
                    </a:cubicBezTo>
                    <a:cubicBezTo>
                      <a:pt x="314497" y="170021"/>
                      <a:pt x="347163" y="159573"/>
                      <a:pt x="379919" y="149572"/>
                    </a:cubicBezTo>
                    <a:cubicBezTo>
                      <a:pt x="378134" y="111889"/>
                      <a:pt x="373404" y="74563"/>
                      <a:pt x="370012" y="37148"/>
                    </a:cubicBezTo>
                    <a:cubicBezTo>
                      <a:pt x="372690" y="36165"/>
                      <a:pt x="375456" y="35094"/>
                      <a:pt x="378223" y="34111"/>
                    </a:cubicBezTo>
                    <a:cubicBezTo>
                      <a:pt x="385899" y="70723"/>
                      <a:pt x="389202" y="108853"/>
                      <a:pt x="391968" y="145822"/>
                    </a:cubicBezTo>
                    <a:cubicBezTo>
                      <a:pt x="398216" y="143947"/>
                      <a:pt x="404285" y="142072"/>
                      <a:pt x="410533" y="140196"/>
                    </a:cubicBezTo>
                    <a:cubicBezTo>
                      <a:pt x="406963" y="101531"/>
                      <a:pt x="405267" y="63490"/>
                      <a:pt x="404732" y="24914"/>
                    </a:cubicBezTo>
                    <a:cubicBezTo>
                      <a:pt x="406606" y="24289"/>
                      <a:pt x="408480" y="23753"/>
                      <a:pt x="410355" y="23128"/>
                    </a:cubicBezTo>
                    <a:cubicBezTo>
                      <a:pt x="413300" y="61168"/>
                      <a:pt x="417049" y="99387"/>
                      <a:pt x="420708" y="137249"/>
                    </a:cubicBezTo>
                    <a:cubicBezTo>
                      <a:pt x="422047" y="136892"/>
                      <a:pt x="423207" y="136535"/>
                      <a:pt x="424546" y="136178"/>
                    </a:cubicBezTo>
                    <a:cubicBezTo>
                      <a:pt x="452125" y="128230"/>
                      <a:pt x="479883" y="120819"/>
                      <a:pt x="507819" y="113764"/>
                    </a:cubicBezTo>
                    <a:cubicBezTo>
                      <a:pt x="504963" y="88672"/>
                      <a:pt x="510140" y="62418"/>
                      <a:pt x="511925" y="37237"/>
                    </a:cubicBezTo>
                    <a:cubicBezTo>
                      <a:pt x="512817" y="25003"/>
                      <a:pt x="513888" y="12680"/>
                      <a:pt x="514870" y="536"/>
                    </a:cubicBezTo>
                    <a:cubicBezTo>
                      <a:pt x="516923" y="357"/>
                      <a:pt x="518887" y="179"/>
                      <a:pt x="520939" y="0"/>
                    </a:cubicBezTo>
                    <a:cubicBezTo>
                      <a:pt x="520582" y="12234"/>
                      <a:pt x="520047" y="24557"/>
                      <a:pt x="519511" y="36880"/>
                    </a:cubicBezTo>
                    <a:cubicBezTo>
                      <a:pt x="518351" y="61258"/>
                      <a:pt x="520136" y="87779"/>
                      <a:pt x="514870" y="111978"/>
                    </a:cubicBezTo>
                    <a:cubicBezTo>
                      <a:pt x="551018" y="102960"/>
                      <a:pt x="587433" y="94566"/>
                      <a:pt x="623848" y="8697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6" name="Google Shape;1836;p33"/>
              <p:cNvSpPr/>
              <p:nvPr/>
            </p:nvSpPr>
            <p:spPr>
              <a:xfrm>
                <a:off x="-27390" y="6838912"/>
                <a:ext cx="672770" cy="170539"/>
              </a:xfrm>
              <a:custGeom>
                <a:avLst/>
                <a:gdLst/>
                <a:ahLst/>
                <a:cxnLst/>
                <a:rect l="l" t="t" r="r" b="b"/>
                <a:pathLst>
                  <a:path w="672770" h="170539" extrusionOk="0">
                    <a:moveTo>
                      <a:pt x="486063" y="97668"/>
                    </a:moveTo>
                    <a:cubicBezTo>
                      <a:pt x="473121" y="98383"/>
                      <a:pt x="460179" y="99276"/>
                      <a:pt x="447327" y="100080"/>
                    </a:cubicBezTo>
                    <a:cubicBezTo>
                      <a:pt x="483475" y="118028"/>
                      <a:pt x="519801" y="136513"/>
                      <a:pt x="554877" y="156783"/>
                    </a:cubicBezTo>
                    <a:cubicBezTo>
                      <a:pt x="551307" y="157766"/>
                      <a:pt x="547558" y="158569"/>
                      <a:pt x="543899" y="159551"/>
                    </a:cubicBezTo>
                    <a:cubicBezTo>
                      <a:pt x="507751" y="139817"/>
                      <a:pt x="471693" y="119636"/>
                      <a:pt x="434921" y="100883"/>
                    </a:cubicBezTo>
                    <a:cubicBezTo>
                      <a:pt x="417249" y="102133"/>
                      <a:pt x="399487" y="103562"/>
                      <a:pt x="381904" y="105259"/>
                    </a:cubicBezTo>
                    <a:cubicBezTo>
                      <a:pt x="428584" y="121511"/>
                      <a:pt x="473657" y="141156"/>
                      <a:pt x="516141" y="165802"/>
                    </a:cubicBezTo>
                    <a:cubicBezTo>
                      <a:pt x="512303" y="166606"/>
                      <a:pt x="508465" y="167409"/>
                      <a:pt x="504449" y="168213"/>
                    </a:cubicBezTo>
                    <a:cubicBezTo>
                      <a:pt x="461161" y="144996"/>
                      <a:pt x="417070" y="123922"/>
                      <a:pt x="370837" y="106331"/>
                    </a:cubicBezTo>
                    <a:cubicBezTo>
                      <a:pt x="247935" y="118207"/>
                      <a:pt x="125569" y="139013"/>
                      <a:pt x="2489" y="170446"/>
                    </a:cubicBezTo>
                    <a:cubicBezTo>
                      <a:pt x="79" y="171160"/>
                      <a:pt x="-1082" y="167588"/>
                      <a:pt x="1328" y="166784"/>
                    </a:cubicBezTo>
                    <a:cubicBezTo>
                      <a:pt x="102363" y="135084"/>
                      <a:pt x="207771" y="110617"/>
                      <a:pt x="314607" y="94097"/>
                    </a:cubicBezTo>
                    <a:cubicBezTo>
                      <a:pt x="315946" y="71148"/>
                      <a:pt x="321926" y="48555"/>
                      <a:pt x="327728" y="26410"/>
                    </a:cubicBezTo>
                    <a:lnTo>
                      <a:pt x="327817" y="26142"/>
                    </a:lnTo>
                    <a:cubicBezTo>
                      <a:pt x="330941" y="25428"/>
                      <a:pt x="334154" y="24802"/>
                      <a:pt x="337278" y="24177"/>
                    </a:cubicBezTo>
                    <a:cubicBezTo>
                      <a:pt x="333708" y="47305"/>
                      <a:pt x="331030" y="70879"/>
                      <a:pt x="324068" y="92757"/>
                    </a:cubicBezTo>
                    <a:cubicBezTo>
                      <a:pt x="380833" y="84185"/>
                      <a:pt x="437866" y="77755"/>
                      <a:pt x="495078" y="73826"/>
                    </a:cubicBezTo>
                    <a:cubicBezTo>
                      <a:pt x="504449" y="49627"/>
                      <a:pt x="510786" y="24534"/>
                      <a:pt x="518997" y="67"/>
                    </a:cubicBezTo>
                    <a:cubicBezTo>
                      <a:pt x="522389" y="-22"/>
                      <a:pt x="525781" y="-22"/>
                      <a:pt x="529172" y="67"/>
                    </a:cubicBezTo>
                    <a:cubicBezTo>
                      <a:pt x="523549" y="14087"/>
                      <a:pt x="518016" y="28285"/>
                      <a:pt x="513374" y="42929"/>
                    </a:cubicBezTo>
                    <a:cubicBezTo>
                      <a:pt x="509983" y="53378"/>
                      <a:pt x="507127" y="63646"/>
                      <a:pt x="503021" y="73380"/>
                    </a:cubicBezTo>
                    <a:cubicBezTo>
                      <a:pt x="521853" y="72219"/>
                      <a:pt x="540686" y="71148"/>
                      <a:pt x="559518" y="70433"/>
                    </a:cubicBezTo>
                    <a:cubicBezTo>
                      <a:pt x="568890" y="48734"/>
                      <a:pt x="577191" y="26945"/>
                      <a:pt x="585045" y="5068"/>
                    </a:cubicBezTo>
                    <a:cubicBezTo>
                      <a:pt x="589507" y="5961"/>
                      <a:pt x="594059" y="6943"/>
                      <a:pt x="598254" y="8104"/>
                    </a:cubicBezTo>
                    <a:cubicBezTo>
                      <a:pt x="589507" y="30518"/>
                      <a:pt x="577548" y="51859"/>
                      <a:pt x="563803" y="70344"/>
                    </a:cubicBezTo>
                    <a:cubicBezTo>
                      <a:pt x="599861" y="69183"/>
                      <a:pt x="635919" y="68826"/>
                      <a:pt x="671799" y="69629"/>
                    </a:cubicBezTo>
                    <a:cubicBezTo>
                      <a:pt x="673763" y="78470"/>
                      <a:pt x="672692" y="86775"/>
                      <a:pt x="669121" y="94543"/>
                    </a:cubicBezTo>
                    <a:cubicBezTo>
                      <a:pt x="608429" y="93561"/>
                      <a:pt x="548183" y="94543"/>
                      <a:pt x="488205" y="97668"/>
                    </a:cubicBezTo>
                    <a:cubicBezTo>
                      <a:pt x="487491" y="98294"/>
                      <a:pt x="486598" y="98115"/>
                      <a:pt x="486063" y="9766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7" name="Google Shape;1837;p33"/>
              <p:cNvSpPr/>
              <p:nvPr/>
            </p:nvSpPr>
            <p:spPr>
              <a:xfrm>
                <a:off x="-131202" y="6003339"/>
                <a:ext cx="262583" cy="556038"/>
              </a:xfrm>
              <a:custGeom>
                <a:avLst/>
                <a:gdLst/>
                <a:ahLst/>
                <a:cxnLst/>
                <a:rect l="l" t="t" r="r" b="b"/>
                <a:pathLst>
                  <a:path w="262583" h="556038" extrusionOk="0">
                    <a:moveTo>
                      <a:pt x="221527" y="553998"/>
                    </a:moveTo>
                    <a:cubicBezTo>
                      <a:pt x="201623" y="464701"/>
                      <a:pt x="178150" y="375851"/>
                      <a:pt x="148964" y="288965"/>
                    </a:cubicBezTo>
                    <a:cubicBezTo>
                      <a:pt x="105854" y="290126"/>
                      <a:pt x="56944" y="282535"/>
                      <a:pt x="12228" y="272088"/>
                    </a:cubicBezTo>
                    <a:cubicBezTo>
                      <a:pt x="11692" y="269052"/>
                      <a:pt x="11067" y="265926"/>
                      <a:pt x="10532" y="262890"/>
                    </a:cubicBezTo>
                    <a:cubicBezTo>
                      <a:pt x="27936" y="265926"/>
                      <a:pt x="45251" y="269230"/>
                      <a:pt x="62656" y="272177"/>
                    </a:cubicBezTo>
                    <a:cubicBezTo>
                      <a:pt x="90771" y="276910"/>
                      <a:pt x="120313" y="278696"/>
                      <a:pt x="147803" y="285750"/>
                    </a:cubicBezTo>
                    <a:cubicBezTo>
                      <a:pt x="139235" y="260301"/>
                      <a:pt x="130221" y="235119"/>
                      <a:pt x="120581" y="210116"/>
                    </a:cubicBezTo>
                    <a:cubicBezTo>
                      <a:pt x="80685" y="207526"/>
                      <a:pt x="40432" y="202347"/>
                      <a:pt x="1160" y="193507"/>
                    </a:cubicBezTo>
                    <a:cubicBezTo>
                      <a:pt x="714" y="189131"/>
                      <a:pt x="357" y="184755"/>
                      <a:pt x="0" y="180201"/>
                    </a:cubicBezTo>
                    <a:cubicBezTo>
                      <a:pt x="39718" y="187613"/>
                      <a:pt x="79435" y="194489"/>
                      <a:pt x="118439" y="204311"/>
                    </a:cubicBezTo>
                    <a:cubicBezTo>
                      <a:pt x="111656" y="186898"/>
                      <a:pt x="104605" y="169664"/>
                      <a:pt x="97375" y="152519"/>
                    </a:cubicBezTo>
                    <a:cubicBezTo>
                      <a:pt x="77740" y="106710"/>
                      <a:pt x="59264" y="57418"/>
                      <a:pt x="38468" y="8930"/>
                    </a:cubicBezTo>
                    <a:cubicBezTo>
                      <a:pt x="42485" y="5536"/>
                      <a:pt x="46679" y="2501"/>
                      <a:pt x="51410" y="0"/>
                    </a:cubicBezTo>
                    <a:cubicBezTo>
                      <a:pt x="69707" y="41434"/>
                      <a:pt x="85772" y="83761"/>
                      <a:pt x="101213" y="125284"/>
                    </a:cubicBezTo>
                    <a:cubicBezTo>
                      <a:pt x="103355" y="131088"/>
                      <a:pt x="105587" y="136714"/>
                      <a:pt x="107729" y="142518"/>
                    </a:cubicBezTo>
                    <a:cubicBezTo>
                      <a:pt x="133166" y="108317"/>
                      <a:pt x="153426" y="71438"/>
                      <a:pt x="174312" y="34558"/>
                    </a:cubicBezTo>
                    <a:cubicBezTo>
                      <a:pt x="175650" y="36255"/>
                      <a:pt x="176811" y="37862"/>
                      <a:pt x="178150" y="39558"/>
                    </a:cubicBezTo>
                    <a:cubicBezTo>
                      <a:pt x="159674" y="79206"/>
                      <a:pt x="137718" y="116800"/>
                      <a:pt x="111120" y="151805"/>
                    </a:cubicBezTo>
                    <a:cubicBezTo>
                      <a:pt x="141377" y="231190"/>
                      <a:pt x="172973" y="310039"/>
                      <a:pt x="196000" y="391388"/>
                    </a:cubicBezTo>
                    <a:cubicBezTo>
                      <a:pt x="210281" y="369868"/>
                      <a:pt x="228578" y="351384"/>
                      <a:pt x="241698" y="329238"/>
                    </a:cubicBezTo>
                    <a:cubicBezTo>
                      <a:pt x="249106" y="316736"/>
                      <a:pt x="254550" y="303521"/>
                      <a:pt x="260709" y="290751"/>
                    </a:cubicBezTo>
                    <a:cubicBezTo>
                      <a:pt x="261423" y="294858"/>
                      <a:pt x="262137" y="298966"/>
                      <a:pt x="262583" y="303163"/>
                    </a:cubicBezTo>
                    <a:cubicBezTo>
                      <a:pt x="262583" y="303252"/>
                      <a:pt x="262583" y="303252"/>
                      <a:pt x="262583" y="303342"/>
                    </a:cubicBezTo>
                    <a:cubicBezTo>
                      <a:pt x="257585" y="316468"/>
                      <a:pt x="252676" y="329416"/>
                      <a:pt x="245000" y="341204"/>
                    </a:cubicBezTo>
                    <a:cubicBezTo>
                      <a:pt x="231969" y="361385"/>
                      <a:pt x="215190" y="380673"/>
                      <a:pt x="198232" y="397550"/>
                    </a:cubicBezTo>
                    <a:cubicBezTo>
                      <a:pt x="198142" y="397639"/>
                      <a:pt x="198053" y="397639"/>
                      <a:pt x="197785" y="397729"/>
                    </a:cubicBezTo>
                    <a:cubicBezTo>
                      <a:pt x="211887" y="448360"/>
                      <a:pt x="222598" y="499884"/>
                      <a:pt x="227328" y="553016"/>
                    </a:cubicBezTo>
                    <a:cubicBezTo>
                      <a:pt x="227774" y="556320"/>
                      <a:pt x="222330" y="557302"/>
                      <a:pt x="221527" y="55399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8" name="Google Shape;1838;p33"/>
              <p:cNvSpPr/>
              <p:nvPr/>
            </p:nvSpPr>
            <p:spPr>
              <a:xfrm>
                <a:off x="86664" y="5708749"/>
                <a:ext cx="250355" cy="506717"/>
              </a:xfrm>
              <a:custGeom>
                <a:avLst/>
                <a:gdLst/>
                <a:ahLst/>
                <a:cxnLst/>
                <a:rect l="l" t="t" r="r" b="b"/>
                <a:pathLst>
                  <a:path w="250355" h="506717" extrusionOk="0">
                    <a:moveTo>
                      <a:pt x="250266" y="307360"/>
                    </a:moveTo>
                    <a:cubicBezTo>
                      <a:pt x="230006" y="330398"/>
                      <a:pt x="205461" y="349419"/>
                      <a:pt x="182969" y="371832"/>
                    </a:cubicBezTo>
                    <a:cubicBezTo>
                      <a:pt x="190645" y="415230"/>
                      <a:pt x="195197" y="458807"/>
                      <a:pt x="196000" y="501938"/>
                    </a:cubicBezTo>
                    <a:cubicBezTo>
                      <a:pt x="196179" y="508189"/>
                      <a:pt x="187521" y="508278"/>
                      <a:pt x="186539" y="502384"/>
                    </a:cubicBezTo>
                    <a:cubicBezTo>
                      <a:pt x="173776" y="414963"/>
                      <a:pt x="160388" y="329684"/>
                      <a:pt x="134594" y="246906"/>
                    </a:cubicBezTo>
                    <a:cubicBezTo>
                      <a:pt x="111210" y="244763"/>
                      <a:pt x="47304" y="238869"/>
                      <a:pt x="5891" y="230565"/>
                    </a:cubicBezTo>
                    <a:cubicBezTo>
                      <a:pt x="5355" y="227261"/>
                      <a:pt x="4820" y="223778"/>
                      <a:pt x="4373" y="220385"/>
                    </a:cubicBezTo>
                    <a:cubicBezTo>
                      <a:pt x="8836" y="220653"/>
                      <a:pt x="12138" y="220920"/>
                      <a:pt x="13031" y="221010"/>
                    </a:cubicBezTo>
                    <a:cubicBezTo>
                      <a:pt x="26062" y="222617"/>
                      <a:pt x="38914" y="224492"/>
                      <a:pt x="51767" y="226368"/>
                    </a:cubicBezTo>
                    <a:cubicBezTo>
                      <a:pt x="78454" y="230297"/>
                      <a:pt x="105408" y="233690"/>
                      <a:pt x="132006" y="238691"/>
                    </a:cubicBezTo>
                    <a:cubicBezTo>
                      <a:pt x="127097" y="223510"/>
                      <a:pt x="121742" y="208330"/>
                      <a:pt x="115940" y="193239"/>
                    </a:cubicBezTo>
                    <a:cubicBezTo>
                      <a:pt x="78632" y="194221"/>
                      <a:pt x="38468" y="189220"/>
                      <a:pt x="446" y="182523"/>
                    </a:cubicBezTo>
                    <a:cubicBezTo>
                      <a:pt x="179" y="179487"/>
                      <a:pt x="89" y="176272"/>
                      <a:pt x="0" y="173326"/>
                    </a:cubicBezTo>
                    <a:cubicBezTo>
                      <a:pt x="38379" y="176719"/>
                      <a:pt x="78007" y="181184"/>
                      <a:pt x="114690" y="190113"/>
                    </a:cubicBezTo>
                    <a:cubicBezTo>
                      <a:pt x="108711" y="174933"/>
                      <a:pt x="102195" y="159752"/>
                      <a:pt x="95144" y="144750"/>
                    </a:cubicBezTo>
                    <a:cubicBezTo>
                      <a:pt x="76936" y="106531"/>
                      <a:pt x="55694" y="69830"/>
                      <a:pt x="31596" y="35272"/>
                    </a:cubicBezTo>
                    <a:cubicBezTo>
                      <a:pt x="33738" y="31879"/>
                      <a:pt x="36326" y="28754"/>
                      <a:pt x="38914" y="25539"/>
                    </a:cubicBezTo>
                    <a:cubicBezTo>
                      <a:pt x="62299" y="57954"/>
                      <a:pt x="83095" y="92423"/>
                      <a:pt x="101481" y="128320"/>
                    </a:cubicBezTo>
                    <a:cubicBezTo>
                      <a:pt x="112281" y="85636"/>
                      <a:pt x="122813" y="35629"/>
                      <a:pt x="148874" y="0"/>
                    </a:cubicBezTo>
                    <a:cubicBezTo>
                      <a:pt x="149678" y="536"/>
                      <a:pt x="150481" y="1250"/>
                      <a:pt x="151195" y="1875"/>
                    </a:cubicBezTo>
                    <a:cubicBezTo>
                      <a:pt x="131559" y="45095"/>
                      <a:pt x="122277" y="93583"/>
                      <a:pt x="106568" y="138321"/>
                    </a:cubicBezTo>
                    <a:cubicBezTo>
                      <a:pt x="141288" y="208509"/>
                      <a:pt x="166368" y="283875"/>
                      <a:pt x="181006" y="360134"/>
                    </a:cubicBezTo>
                    <a:cubicBezTo>
                      <a:pt x="196089" y="345043"/>
                      <a:pt x="214386" y="333167"/>
                      <a:pt x="229381" y="317897"/>
                    </a:cubicBezTo>
                    <a:cubicBezTo>
                      <a:pt x="236432" y="310753"/>
                      <a:pt x="243037" y="303163"/>
                      <a:pt x="249195" y="295394"/>
                    </a:cubicBezTo>
                    <a:cubicBezTo>
                      <a:pt x="249641" y="299234"/>
                      <a:pt x="250088" y="303163"/>
                      <a:pt x="250355" y="307092"/>
                    </a:cubicBezTo>
                    <a:cubicBezTo>
                      <a:pt x="250266" y="307360"/>
                      <a:pt x="250266" y="307360"/>
                      <a:pt x="250266" y="3073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9" name="Google Shape;1839;p33"/>
              <p:cNvSpPr/>
              <p:nvPr/>
            </p:nvSpPr>
            <p:spPr>
              <a:xfrm>
                <a:off x="321758" y="5349597"/>
                <a:ext cx="188502" cy="448180"/>
              </a:xfrm>
              <a:custGeom>
                <a:avLst/>
                <a:gdLst/>
                <a:ahLst/>
                <a:cxnLst/>
                <a:rect l="l" t="t" r="r" b="b"/>
                <a:pathLst>
                  <a:path w="188502" h="448180" extrusionOk="0">
                    <a:moveTo>
                      <a:pt x="151284" y="443627"/>
                    </a:moveTo>
                    <a:cubicBezTo>
                      <a:pt x="150927" y="449253"/>
                      <a:pt x="142448" y="449967"/>
                      <a:pt x="142359" y="444073"/>
                    </a:cubicBezTo>
                    <a:cubicBezTo>
                      <a:pt x="142091" y="437912"/>
                      <a:pt x="141734" y="431750"/>
                      <a:pt x="141466" y="425678"/>
                    </a:cubicBezTo>
                    <a:cubicBezTo>
                      <a:pt x="104159" y="422553"/>
                      <a:pt x="66761" y="416302"/>
                      <a:pt x="29900" y="408711"/>
                    </a:cubicBezTo>
                    <a:cubicBezTo>
                      <a:pt x="29454" y="406658"/>
                      <a:pt x="29007" y="404515"/>
                      <a:pt x="28472" y="402461"/>
                    </a:cubicBezTo>
                    <a:cubicBezTo>
                      <a:pt x="66047" y="408711"/>
                      <a:pt x="103802" y="413891"/>
                      <a:pt x="141288" y="420231"/>
                    </a:cubicBezTo>
                    <a:cubicBezTo>
                      <a:pt x="139324" y="378083"/>
                      <a:pt x="136736" y="336202"/>
                      <a:pt x="132452" y="294680"/>
                    </a:cubicBezTo>
                    <a:cubicBezTo>
                      <a:pt x="89967" y="288518"/>
                      <a:pt x="47483" y="279410"/>
                      <a:pt x="5444" y="269409"/>
                    </a:cubicBezTo>
                    <a:cubicBezTo>
                      <a:pt x="4998" y="266372"/>
                      <a:pt x="4641" y="263336"/>
                      <a:pt x="4284" y="260300"/>
                    </a:cubicBezTo>
                    <a:cubicBezTo>
                      <a:pt x="47126" y="267622"/>
                      <a:pt x="89967" y="275838"/>
                      <a:pt x="131559" y="286732"/>
                    </a:cubicBezTo>
                    <a:cubicBezTo>
                      <a:pt x="129685" y="269409"/>
                      <a:pt x="127454" y="252264"/>
                      <a:pt x="125044" y="235029"/>
                    </a:cubicBezTo>
                    <a:cubicBezTo>
                      <a:pt x="93984" y="234940"/>
                      <a:pt x="62924" y="225206"/>
                      <a:pt x="32845" y="218331"/>
                    </a:cubicBezTo>
                    <a:cubicBezTo>
                      <a:pt x="22046" y="215830"/>
                      <a:pt x="11157" y="213419"/>
                      <a:pt x="446" y="210740"/>
                    </a:cubicBezTo>
                    <a:cubicBezTo>
                      <a:pt x="268" y="207526"/>
                      <a:pt x="0" y="204311"/>
                      <a:pt x="0" y="201096"/>
                    </a:cubicBezTo>
                    <a:cubicBezTo>
                      <a:pt x="14013" y="204400"/>
                      <a:pt x="28115" y="207793"/>
                      <a:pt x="42217" y="210919"/>
                    </a:cubicBezTo>
                    <a:cubicBezTo>
                      <a:pt x="69350" y="216813"/>
                      <a:pt x="98179" y="220116"/>
                      <a:pt x="124241" y="230029"/>
                    </a:cubicBezTo>
                    <a:cubicBezTo>
                      <a:pt x="118618" y="192970"/>
                      <a:pt x="111210" y="155912"/>
                      <a:pt x="101213" y="118854"/>
                    </a:cubicBezTo>
                    <a:cubicBezTo>
                      <a:pt x="90860" y="80814"/>
                      <a:pt x="79346" y="41523"/>
                      <a:pt x="64173" y="4018"/>
                    </a:cubicBezTo>
                    <a:cubicBezTo>
                      <a:pt x="66851" y="2500"/>
                      <a:pt x="69707" y="1161"/>
                      <a:pt x="72741" y="0"/>
                    </a:cubicBezTo>
                    <a:cubicBezTo>
                      <a:pt x="85505" y="30182"/>
                      <a:pt x="95769" y="61525"/>
                      <a:pt x="105051" y="92243"/>
                    </a:cubicBezTo>
                    <a:cubicBezTo>
                      <a:pt x="111031" y="112424"/>
                      <a:pt x="116654" y="132963"/>
                      <a:pt x="121831" y="153680"/>
                    </a:cubicBezTo>
                    <a:cubicBezTo>
                      <a:pt x="131649" y="120729"/>
                      <a:pt x="142091" y="87778"/>
                      <a:pt x="153337" y="55185"/>
                    </a:cubicBezTo>
                    <a:cubicBezTo>
                      <a:pt x="154319" y="57954"/>
                      <a:pt x="155301" y="60722"/>
                      <a:pt x="156193" y="63579"/>
                    </a:cubicBezTo>
                    <a:cubicBezTo>
                      <a:pt x="147089" y="97601"/>
                      <a:pt x="136290" y="131267"/>
                      <a:pt x="124330" y="164306"/>
                    </a:cubicBezTo>
                    <a:cubicBezTo>
                      <a:pt x="135308" y="210562"/>
                      <a:pt x="143787" y="257800"/>
                      <a:pt x="148517" y="305217"/>
                    </a:cubicBezTo>
                    <a:cubicBezTo>
                      <a:pt x="158692" y="293161"/>
                      <a:pt x="169046" y="281106"/>
                      <a:pt x="179399" y="269052"/>
                    </a:cubicBezTo>
                    <a:cubicBezTo>
                      <a:pt x="182077" y="265926"/>
                      <a:pt x="184754" y="262533"/>
                      <a:pt x="187343" y="259050"/>
                    </a:cubicBezTo>
                    <a:cubicBezTo>
                      <a:pt x="187700" y="262890"/>
                      <a:pt x="188146" y="266730"/>
                      <a:pt x="188503" y="270569"/>
                    </a:cubicBezTo>
                    <a:cubicBezTo>
                      <a:pt x="187878" y="271195"/>
                      <a:pt x="187343" y="271730"/>
                      <a:pt x="186807" y="272266"/>
                    </a:cubicBezTo>
                    <a:cubicBezTo>
                      <a:pt x="174579" y="284767"/>
                      <a:pt x="161905" y="297002"/>
                      <a:pt x="149410" y="309235"/>
                    </a:cubicBezTo>
                    <a:cubicBezTo>
                      <a:pt x="149321" y="309413"/>
                      <a:pt x="149142" y="309324"/>
                      <a:pt x="148964" y="309413"/>
                    </a:cubicBezTo>
                    <a:cubicBezTo>
                      <a:pt x="153248" y="354598"/>
                      <a:pt x="154408" y="399514"/>
                      <a:pt x="151284" y="44362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"/>
          <p:cNvSpPr/>
          <p:nvPr/>
        </p:nvSpPr>
        <p:spPr>
          <a:xfrm>
            <a:off x="6099291" y="2268111"/>
            <a:ext cx="1044550" cy="815035"/>
          </a:xfrm>
          <a:custGeom>
            <a:avLst/>
            <a:gdLst/>
            <a:ahLst/>
            <a:cxnLst/>
            <a:rect l="l" t="t" r="r" b="b"/>
            <a:pathLst>
              <a:path w="1369363" h="1068478" extrusionOk="0">
                <a:moveTo>
                  <a:pt x="1183486" y="1067739"/>
                </a:moveTo>
                <a:cubicBezTo>
                  <a:pt x="1066029" y="1076580"/>
                  <a:pt x="955533" y="1004964"/>
                  <a:pt x="899571" y="914685"/>
                </a:cubicBezTo>
                <a:cubicBezTo>
                  <a:pt x="866547" y="861464"/>
                  <a:pt x="838790" y="794044"/>
                  <a:pt x="771493" y="779310"/>
                </a:cubicBezTo>
                <a:cubicBezTo>
                  <a:pt x="720887" y="768148"/>
                  <a:pt x="669744" y="793151"/>
                  <a:pt x="617888" y="798152"/>
                </a:cubicBezTo>
                <a:cubicBezTo>
                  <a:pt x="569423" y="802796"/>
                  <a:pt x="520959" y="786722"/>
                  <a:pt x="484365" y="758772"/>
                </a:cubicBezTo>
                <a:lnTo>
                  <a:pt x="484722" y="759308"/>
                </a:lnTo>
                <a:cubicBezTo>
                  <a:pt x="408411" y="729483"/>
                  <a:pt x="322549" y="725911"/>
                  <a:pt x="240436" y="711981"/>
                </a:cubicBezTo>
                <a:cubicBezTo>
                  <a:pt x="158323" y="698050"/>
                  <a:pt x="72372" y="669118"/>
                  <a:pt x="28638" y="606968"/>
                </a:cubicBezTo>
                <a:cubicBezTo>
                  <a:pt x="-47138" y="499365"/>
                  <a:pt x="41133" y="362294"/>
                  <a:pt x="134582" y="265853"/>
                </a:cubicBezTo>
                <a:cubicBezTo>
                  <a:pt x="151450" y="248440"/>
                  <a:pt x="169658" y="230581"/>
                  <a:pt x="194292" y="222812"/>
                </a:cubicBezTo>
                <a:cubicBezTo>
                  <a:pt x="253556" y="204149"/>
                  <a:pt x="311482" y="251119"/>
                  <a:pt x="372709" y="263978"/>
                </a:cubicBezTo>
                <a:cubicBezTo>
                  <a:pt x="494183" y="289428"/>
                  <a:pt x="590755" y="182450"/>
                  <a:pt x="683400" y="109405"/>
                </a:cubicBezTo>
                <a:cubicBezTo>
                  <a:pt x="784702" y="29485"/>
                  <a:pt x="926793" y="-19986"/>
                  <a:pt x="1059781" y="7786"/>
                </a:cubicBezTo>
                <a:cubicBezTo>
                  <a:pt x="1170545" y="30913"/>
                  <a:pt x="1262029" y="105923"/>
                  <a:pt x="1308798" y="196291"/>
                </a:cubicBezTo>
                <a:cubicBezTo>
                  <a:pt x="1355567" y="286749"/>
                  <a:pt x="1360743" y="390780"/>
                  <a:pt x="1337983" y="487935"/>
                </a:cubicBezTo>
                <a:cubicBezTo>
                  <a:pt x="1315224" y="585268"/>
                  <a:pt x="1266313" y="689031"/>
                  <a:pt x="1314332" y="779132"/>
                </a:cubicBezTo>
                <a:cubicBezTo>
                  <a:pt x="1327541" y="803867"/>
                  <a:pt x="1347444" y="825656"/>
                  <a:pt x="1359048" y="851016"/>
                </a:cubicBezTo>
                <a:cubicBezTo>
                  <a:pt x="1402692" y="946296"/>
                  <a:pt x="1300944" y="1058810"/>
                  <a:pt x="1183486" y="10677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59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" name="Google Shape;147;p3"/>
          <p:cNvGrpSpPr/>
          <p:nvPr/>
        </p:nvGrpSpPr>
        <p:grpSpPr>
          <a:xfrm>
            <a:off x="3695964" y="89239"/>
            <a:ext cx="2006089" cy="1284128"/>
            <a:chOff x="4521053" y="24166"/>
            <a:chExt cx="2771990" cy="1774392"/>
          </a:xfrm>
        </p:grpSpPr>
        <p:grpSp>
          <p:nvGrpSpPr>
            <p:cNvPr id="148" name="Google Shape;148;p3"/>
            <p:cNvGrpSpPr/>
            <p:nvPr/>
          </p:nvGrpSpPr>
          <p:grpSpPr>
            <a:xfrm>
              <a:off x="6548600" y="1461402"/>
              <a:ext cx="204288" cy="337156"/>
              <a:chOff x="6548600" y="1461402"/>
              <a:chExt cx="204288" cy="337156"/>
            </a:xfrm>
          </p:grpSpPr>
          <p:sp>
            <p:nvSpPr>
              <p:cNvPr id="149" name="Google Shape;149;p3"/>
              <p:cNvSpPr/>
              <p:nvPr/>
            </p:nvSpPr>
            <p:spPr>
              <a:xfrm>
                <a:off x="6548600" y="1637471"/>
                <a:ext cx="81515" cy="115628"/>
              </a:xfrm>
              <a:custGeom>
                <a:avLst/>
                <a:gdLst/>
                <a:ahLst/>
                <a:cxnLst/>
                <a:rect l="l" t="t" r="r" b="b"/>
                <a:pathLst>
                  <a:path w="81515" h="115628" extrusionOk="0">
                    <a:moveTo>
                      <a:pt x="81134" y="31666"/>
                    </a:moveTo>
                    <a:cubicBezTo>
                      <a:pt x="83098" y="48811"/>
                      <a:pt x="77386" y="65063"/>
                      <a:pt x="66229" y="77207"/>
                    </a:cubicBezTo>
                    <a:cubicBezTo>
                      <a:pt x="60160" y="93370"/>
                      <a:pt x="43469" y="107568"/>
                      <a:pt x="28564" y="114087"/>
                    </a:cubicBezTo>
                    <a:cubicBezTo>
                      <a:pt x="21781" y="117034"/>
                      <a:pt x="14016" y="115962"/>
                      <a:pt x="9999" y="109086"/>
                    </a:cubicBezTo>
                    <a:cubicBezTo>
                      <a:pt x="-10529" y="73903"/>
                      <a:pt x="1074" y="20772"/>
                      <a:pt x="39988" y="3091"/>
                    </a:cubicBezTo>
                    <a:cubicBezTo>
                      <a:pt x="62659" y="-7268"/>
                      <a:pt x="78635" y="9967"/>
                      <a:pt x="81134" y="3166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6681991" y="1607937"/>
                <a:ext cx="70897" cy="100761"/>
              </a:xfrm>
              <a:custGeom>
                <a:avLst/>
                <a:gdLst/>
                <a:ahLst/>
                <a:cxnLst/>
                <a:rect l="l" t="t" r="r" b="b"/>
                <a:pathLst>
                  <a:path w="70897" h="100761" extrusionOk="0">
                    <a:moveTo>
                      <a:pt x="12631" y="16641"/>
                    </a:moveTo>
                    <a:cubicBezTo>
                      <a:pt x="22627" y="2621"/>
                      <a:pt x="40299" y="-7737"/>
                      <a:pt x="55026" y="7622"/>
                    </a:cubicBezTo>
                    <a:cubicBezTo>
                      <a:pt x="55472" y="8068"/>
                      <a:pt x="55740" y="8515"/>
                      <a:pt x="56097" y="8961"/>
                    </a:cubicBezTo>
                    <a:cubicBezTo>
                      <a:pt x="60113" y="11194"/>
                      <a:pt x="63683" y="14408"/>
                      <a:pt x="66450" y="18873"/>
                    </a:cubicBezTo>
                    <a:cubicBezTo>
                      <a:pt x="75019" y="32625"/>
                      <a:pt x="70110" y="48966"/>
                      <a:pt x="61006" y="63789"/>
                    </a:cubicBezTo>
                    <a:cubicBezTo>
                      <a:pt x="57882" y="77988"/>
                      <a:pt x="50028" y="90936"/>
                      <a:pt x="36550" y="93882"/>
                    </a:cubicBezTo>
                    <a:cubicBezTo>
                      <a:pt x="36104" y="94329"/>
                      <a:pt x="35569" y="94865"/>
                      <a:pt x="35123" y="95400"/>
                    </a:cubicBezTo>
                    <a:cubicBezTo>
                      <a:pt x="24769" y="105670"/>
                      <a:pt x="7633" y="100312"/>
                      <a:pt x="3705" y="86739"/>
                    </a:cubicBezTo>
                    <a:cubicBezTo>
                      <a:pt x="-668" y="71558"/>
                      <a:pt x="-1203" y="56199"/>
                      <a:pt x="2277" y="41287"/>
                    </a:cubicBezTo>
                    <a:cubicBezTo>
                      <a:pt x="3170" y="34679"/>
                      <a:pt x="4866" y="28606"/>
                      <a:pt x="7275" y="24142"/>
                    </a:cubicBezTo>
                    <a:cubicBezTo>
                      <a:pt x="8614" y="21284"/>
                      <a:pt x="10489" y="18784"/>
                      <a:pt x="12631" y="166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6640587" y="1461402"/>
                <a:ext cx="70035" cy="125631"/>
              </a:xfrm>
              <a:custGeom>
                <a:avLst/>
                <a:gdLst/>
                <a:ahLst/>
                <a:cxnLst/>
                <a:rect l="l" t="t" r="r" b="b"/>
                <a:pathLst>
                  <a:path w="70035" h="125631" extrusionOk="0">
                    <a:moveTo>
                      <a:pt x="45466" y="298"/>
                    </a:moveTo>
                    <a:cubicBezTo>
                      <a:pt x="54660" y="-1220"/>
                      <a:pt x="64745" y="3066"/>
                      <a:pt x="66977" y="13067"/>
                    </a:cubicBezTo>
                    <a:cubicBezTo>
                      <a:pt x="70368" y="28426"/>
                      <a:pt x="70904" y="43696"/>
                      <a:pt x="68761" y="58430"/>
                    </a:cubicBezTo>
                    <a:cubicBezTo>
                      <a:pt x="68673" y="73879"/>
                      <a:pt x="61264" y="90488"/>
                      <a:pt x="51893" y="103436"/>
                    </a:cubicBezTo>
                    <a:cubicBezTo>
                      <a:pt x="48233" y="109240"/>
                      <a:pt x="44128" y="114866"/>
                      <a:pt x="39308" y="120134"/>
                    </a:cubicBezTo>
                    <a:cubicBezTo>
                      <a:pt x="31454" y="128707"/>
                      <a:pt x="14138" y="127189"/>
                      <a:pt x="9051" y="116027"/>
                    </a:cubicBezTo>
                    <a:cubicBezTo>
                      <a:pt x="2714" y="102186"/>
                      <a:pt x="-142" y="87362"/>
                      <a:pt x="1018" y="72986"/>
                    </a:cubicBezTo>
                    <a:cubicBezTo>
                      <a:pt x="-677" y="61377"/>
                      <a:pt x="-499" y="49679"/>
                      <a:pt x="3428" y="38160"/>
                    </a:cubicBezTo>
                    <a:cubicBezTo>
                      <a:pt x="9854" y="19140"/>
                      <a:pt x="25384" y="3602"/>
                      <a:pt x="45466" y="2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6568046" y="1523360"/>
                <a:ext cx="42232" cy="56955"/>
              </a:xfrm>
              <a:custGeom>
                <a:avLst/>
                <a:gdLst/>
                <a:ahLst/>
                <a:cxnLst/>
                <a:rect l="l" t="t" r="r" b="b"/>
                <a:pathLst>
                  <a:path w="42232" h="56955" extrusionOk="0">
                    <a:moveTo>
                      <a:pt x="23131" y="669"/>
                    </a:moveTo>
                    <a:cubicBezTo>
                      <a:pt x="34734" y="-2992"/>
                      <a:pt x="44462" y="9063"/>
                      <a:pt x="41785" y="19868"/>
                    </a:cubicBezTo>
                    <a:cubicBezTo>
                      <a:pt x="41339" y="21743"/>
                      <a:pt x="40714" y="23619"/>
                      <a:pt x="40000" y="25583"/>
                    </a:cubicBezTo>
                    <a:cubicBezTo>
                      <a:pt x="41249" y="28441"/>
                      <a:pt x="41695" y="31745"/>
                      <a:pt x="41428" y="34870"/>
                    </a:cubicBezTo>
                    <a:cubicBezTo>
                      <a:pt x="40535" y="45586"/>
                      <a:pt x="33395" y="52551"/>
                      <a:pt x="23845" y="56301"/>
                    </a:cubicBezTo>
                    <a:cubicBezTo>
                      <a:pt x="19115" y="58177"/>
                      <a:pt x="12688" y="55766"/>
                      <a:pt x="9386" y="52283"/>
                    </a:cubicBezTo>
                    <a:cubicBezTo>
                      <a:pt x="6976" y="49783"/>
                      <a:pt x="5102" y="46925"/>
                      <a:pt x="3763" y="43978"/>
                    </a:cubicBezTo>
                    <a:cubicBezTo>
                      <a:pt x="1353" y="41210"/>
                      <a:pt x="-164" y="37728"/>
                      <a:pt x="14" y="34334"/>
                    </a:cubicBezTo>
                    <a:cubicBezTo>
                      <a:pt x="104" y="32370"/>
                      <a:pt x="550" y="30673"/>
                      <a:pt x="1085" y="29155"/>
                    </a:cubicBezTo>
                    <a:cubicBezTo>
                      <a:pt x="1978" y="16743"/>
                      <a:pt x="10100" y="4777"/>
                      <a:pt x="23131" y="6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6660328" y="1754322"/>
                <a:ext cx="34163" cy="44236"/>
              </a:xfrm>
              <a:custGeom>
                <a:avLst/>
                <a:gdLst/>
                <a:ahLst/>
                <a:cxnLst/>
                <a:rect l="l" t="t" r="r" b="b"/>
                <a:pathLst>
                  <a:path w="34163" h="44236" extrusionOk="0">
                    <a:moveTo>
                      <a:pt x="25458" y="1075"/>
                    </a:moveTo>
                    <a:cubicBezTo>
                      <a:pt x="27332" y="1343"/>
                      <a:pt x="29296" y="2415"/>
                      <a:pt x="30010" y="4022"/>
                    </a:cubicBezTo>
                    <a:cubicBezTo>
                      <a:pt x="30099" y="4290"/>
                      <a:pt x="30099" y="4469"/>
                      <a:pt x="30188" y="4736"/>
                    </a:cubicBezTo>
                    <a:cubicBezTo>
                      <a:pt x="32152" y="7058"/>
                      <a:pt x="33223" y="10005"/>
                      <a:pt x="33669" y="13488"/>
                    </a:cubicBezTo>
                    <a:cubicBezTo>
                      <a:pt x="33937" y="15720"/>
                      <a:pt x="34294" y="17952"/>
                      <a:pt x="34115" y="20185"/>
                    </a:cubicBezTo>
                    <a:cubicBezTo>
                      <a:pt x="33848" y="24650"/>
                      <a:pt x="32063" y="28132"/>
                      <a:pt x="29296" y="30900"/>
                    </a:cubicBezTo>
                    <a:cubicBezTo>
                      <a:pt x="28850" y="31883"/>
                      <a:pt x="28492" y="32865"/>
                      <a:pt x="28046" y="33758"/>
                    </a:cubicBezTo>
                    <a:cubicBezTo>
                      <a:pt x="25369" y="40723"/>
                      <a:pt x="18139" y="46170"/>
                      <a:pt x="10374" y="43581"/>
                    </a:cubicBezTo>
                    <a:cubicBezTo>
                      <a:pt x="3055" y="41170"/>
                      <a:pt x="-1675" y="33579"/>
                      <a:pt x="556" y="25900"/>
                    </a:cubicBezTo>
                    <a:cubicBezTo>
                      <a:pt x="1003" y="24382"/>
                      <a:pt x="1449" y="22953"/>
                      <a:pt x="1806" y="21435"/>
                    </a:cubicBezTo>
                    <a:cubicBezTo>
                      <a:pt x="1449" y="17952"/>
                      <a:pt x="1895" y="14291"/>
                      <a:pt x="3858" y="11612"/>
                    </a:cubicBezTo>
                    <a:cubicBezTo>
                      <a:pt x="6001" y="8665"/>
                      <a:pt x="8232" y="6165"/>
                      <a:pt x="10820" y="3665"/>
                    </a:cubicBezTo>
                    <a:cubicBezTo>
                      <a:pt x="14747" y="93"/>
                      <a:pt x="20549" y="-1068"/>
                      <a:pt x="25458" y="10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" name="Google Shape;154;p3"/>
            <p:cNvGrpSpPr/>
            <p:nvPr/>
          </p:nvGrpSpPr>
          <p:grpSpPr>
            <a:xfrm>
              <a:off x="4521053" y="24166"/>
              <a:ext cx="225401" cy="319030"/>
              <a:chOff x="4521053" y="24166"/>
              <a:chExt cx="225401" cy="319030"/>
            </a:xfrm>
          </p:grpSpPr>
          <p:sp>
            <p:nvSpPr>
              <p:cNvPr id="155" name="Google Shape;155;p3"/>
              <p:cNvSpPr/>
              <p:nvPr/>
            </p:nvSpPr>
            <p:spPr>
              <a:xfrm>
                <a:off x="4521053" y="165784"/>
                <a:ext cx="93690" cy="102935"/>
              </a:xfrm>
              <a:custGeom>
                <a:avLst/>
                <a:gdLst/>
                <a:ahLst/>
                <a:cxnLst/>
                <a:rect l="l" t="t" r="r" b="b"/>
                <a:pathLst>
                  <a:path w="93690" h="102935" extrusionOk="0">
                    <a:moveTo>
                      <a:pt x="92806" y="39955"/>
                    </a:moveTo>
                    <a:cubicBezTo>
                      <a:pt x="89593" y="56921"/>
                      <a:pt x="79239" y="70673"/>
                      <a:pt x="64959" y="78888"/>
                    </a:cubicBezTo>
                    <a:cubicBezTo>
                      <a:pt x="54249" y="92462"/>
                      <a:pt x="34167" y="101034"/>
                      <a:pt x="17922" y="102820"/>
                    </a:cubicBezTo>
                    <a:cubicBezTo>
                      <a:pt x="10604" y="103624"/>
                      <a:pt x="3553" y="100230"/>
                      <a:pt x="1768" y="92462"/>
                    </a:cubicBezTo>
                    <a:cubicBezTo>
                      <a:pt x="-7336" y="52724"/>
                      <a:pt x="19618" y="5576"/>
                      <a:pt x="62103" y="307"/>
                    </a:cubicBezTo>
                    <a:cubicBezTo>
                      <a:pt x="86737" y="-2818"/>
                      <a:pt x="96912" y="18434"/>
                      <a:pt x="92806" y="399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4659551" y="173648"/>
                <a:ext cx="81113" cy="92767"/>
              </a:xfrm>
              <a:custGeom>
                <a:avLst/>
                <a:gdLst/>
                <a:ahLst/>
                <a:cxnLst/>
                <a:rect l="l" t="t" r="r" b="b"/>
                <a:pathLst>
                  <a:path w="81113" h="92767" extrusionOk="0">
                    <a:moveTo>
                      <a:pt x="29460" y="8964"/>
                    </a:moveTo>
                    <a:cubicBezTo>
                      <a:pt x="43205" y="-1395"/>
                      <a:pt x="63108" y="-5949"/>
                      <a:pt x="72569" y="13071"/>
                    </a:cubicBezTo>
                    <a:cubicBezTo>
                      <a:pt x="72837" y="13607"/>
                      <a:pt x="73015" y="14143"/>
                      <a:pt x="73194" y="14679"/>
                    </a:cubicBezTo>
                    <a:cubicBezTo>
                      <a:pt x="76318" y="18072"/>
                      <a:pt x="78817" y="22180"/>
                      <a:pt x="80156" y="27180"/>
                    </a:cubicBezTo>
                    <a:cubicBezTo>
                      <a:pt x="84261" y="42897"/>
                      <a:pt x="74622" y="57006"/>
                      <a:pt x="61591" y="68346"/>
                    </a:cubicBezTo>
                    <a:cubicBezTo>
                      <a:pt x="54362" y="80937"/>
                      <a:pt x="42937" y="91028"/>
                      <a:pt x="29282" y="89688"/>
                    </a:cubicBezTo>
                    <a:cubicBezTo>
                      <a:pt x="28657" y="90045"/>
                      <a:pt x="28032" y="90313"/>
                      <a:pt x="27407" y="90670"/>
                    </a:cubicBezTo>
                    <a:cubicBezTo>
                      <a:pt x="14465" y="97368"/>
                      <a:pt x="-350" y="87099"/>
                      <a:pt x="6" y="72990"/>
                    </a:cubicBezTo>
                    <a:cubicBezTo>
                      <a:pt x="363" y="57184"/>
                      <a:pt x="4469" y="42361"/>
                      <a:pt x="12234" y="29234"/>
                    </a:cubicBezTo>
                    <a:cubicBezTo>
                      <a:pt x="15090" y="23162"/>
                      <a:pt x="18482" y="17893"/>
                      <a:pt x="22141" y="14322"/>
                    </a:cubicBezTo>
                    <a:cubicBezTo>
                      <a:pt x="24284" y="12178"/>
                      <a:pt x="26782" y="10393"/>
                      <a:pt x="29460" y="89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4659535" y="24166"/>
                <a:ext cx="86919" cy="115037"/>
              </a:xfrm>
              <a:custGeom>
                <a:avLst/>
                <a:gdLst/>
                <a:ahLst/>
                <a:cxnLst/>
                <a:rect l="l" t="t" r="r" b="b"/>
                <a:pathLst>
                  <a:path w="86919" h="115037" extrusionOk="0">
                    <a:moveTo>
                      <a:pt x="70086" y="479"/>
                    </a:moveTo>
                    <a:cubicBezTo>
                      <a:pt x="79369" y="1819"/>
                      <a:pt x="87669" y="8873"/>
                      <a:pt x="86866" y="19053"/>
                    </a:cubicBezTo>
                    <a:cubicBezTo>
                      <a:pt x="85527" y="34680"/>
                      <a:pt x="81511" y="49414"/>
                      <a:pt x="74995" y="62898"/>
                    </a:cubicBezTo>
                    <a:cubicBezTo>
                      <a:pt x="70265" y="77632"/>
                      <a:pt x="58216" y="91205"/>
                      <a:pt x="45453" y="100760"/>
                    </a:cubicBezTo>
                    <a:cubicBezTo>
                      <a:pt x="40186" y="105135"/>
                      <a:pt x="34653" y="109332"/>
                      <a:pt x="28405" y="112904"/>
                    </a:cubicBezTo>
                    <a:cubicBezTo>
                      <a:pt x="18319" y="118709"/>
                      <a:pt x="2254" y="112101"/>
                      <a:pt x="737" y="99956"/>
                    </a:cubicBezTo>
                    <a:cubicBezTo>
                      <a:pt x="-1138" y="84865"/>
                      <a:pt x="558" y="69863"/>
                      <a:pt x="5913" y="56469"/>
                    </a:cubicBezTo>
                    <a:cubicBezTo>
                      <a:pt x="7787" y="44860"/>
                      <a:pt x="11447" y="33698"/>
                      <a:pt x="18587" y="23965"/>
                    </a:cubicBezTo>
                    <a:cubicBezTo>
                      <a:pt x="30457" y="7802"/>
                      <a:pt x="49915" y="-2378"/>
                      <a:pt x="70086" y="4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4587671" y="55721"/>
                <a:ext cx="47172" cy="53331"/>
              </a:xfrm>
              <a:custGeom>
                <a:avLst/>
                <a:gdLst/>
                <a:ahLst/>
                <a:cxnLst/>
                <a:rect l="l" t="t" r="r" b="b"/>
                <a:pathLst>
                  <a:path w="47172" h="53331" extrusionOk="0">
                    <a:moveTo>
                      <a:pt x="32793" y="0"/>
                    </a:moveTo>
                    <a:cubicBezTo>
                      <a:pt x="45020" y="0"/>
                      <a:pt x="50643" y="14466"/>
                      <a:pt x="44931" y="23932"/>
                    </a:cubicBezTo>
                    <a:cubicBezTo>
                      <a:pt x="43949" y="25539"/>
                      <a:pt x="42789" y="27236"/>
                      <a:pt x="41450" y="28843"/>
                    </a:cubicBezTo>
                    <a:cubicBezTo>
                      <a:pt x="41807" y="31879"/>
                      <a:pt x="41182" y="35183"/>
                      <a:pt x="40022" y="38130"/>
                    </a:cubicBezTo>
                    <a:cubicBezTo>
                      <a:pt x="36006" y="48042"/>
                      <a:pt x="27080" y="52596"/>
                      <a:pt x="16816" y="53310"/>
                    </a:cubicBezTo>
                    <a:cubicBezTo>
                      <a:pt x="11729" y="53667"/>
                      <a:pt x="6373" y="49470"/>
                      <a:pt x="4231" y="45184"/>
                    </a:cubicBezTo>
                    <a:cubicBezTo>
                      <a:pt x="2625" y="42059"/>
                      <a:pt x="1733" y="38755"/>
                      <a:pt x="1375" y="35540"/>
                    </a:cubicBezTo>
                    <a:cubicBezTo>
                      <a:pt x="-53" y="32236"/>
                      <a:pt x="-499" y="28396"/>
                      <a:pt x="662" y="25271"/>
                    </a:cubicBezTo>
                    <a:cubicBezTo>
                      <a:pt x="1375" y="23485"/>
                      <a:pt x="2268" y="21967"/>
                      <a:pt x="3250" y="20628"/>
                    </a:cubicBezTo>
                    <a:cubicBezTo>
                      <a:pt x="7712" y="9019"/>
                      <a:pt x="19137" y="0"/>
                      <a:pt x="327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4608191" y="301568"/>
                <a:ext cx="37886" cy="41628"/>
              </a:xfrm>
              <a:custGeom>
                <a:avLst/>
                <a:gdLst/>
                <a:ahLst/>
                <a:cxnLst/>
                <a:rect l="l" t="t" r="r" b="b"/>
                <a:pathLst>
                  <a:path w="37886" h="41628" extrusionOk="0">
                    <a:moveTo>
                      <a:pt x="33336" y="3202"/>
                    </a:moveTo>
                    <a:cubicBezTo>
                      <a:pt x="35032" y="4006"/>
                      <a:pt x="36550" y="5613"/>
                      <a:pt x="36817" y="7399"/>
                    </a:cubicBezTo>
                    <a:cubicBezTo>
                      <a:pt x="36817" y="7667"/>
                      <a:pt x="36817" y="7846"/>
                      <a:pt x="36817" y="8113"/>
                    </a:cubicBezTo>
                    <a:cubicBezTo>
                      <a:pt x="37978" y="10971"/>
                      <a:pt x="38156" y="14096"/>
                      <a:pt x="37532" y="17490"/>
                    </a:cubicBezTo>
                    <a:cubicBezTo>
                      <a:pt x="37085" y="19722"/>
                      <a:pt x="36728" y="21865"/>
                      <a:pt x="36014" y="24008"/>
                    </a:cubicBezTo>
                    <a:cubicBezTo>
                      <a:pt x="34407" y="28205"/>
                      <a:pt x="31640" y="30973"/>
                      <a:pt x="28249" y="32759"/>
                    </a:cubicBezTo>
                    <a:cubicBezTo>
                      <a:pt x="27535" y="33563"/>
                      <a:pt x="26910" y="34367"/>
                      <a:pt x="26196" y="35170"/>
                    </a:cubicBezTo>
                    <a:cubicBezTo>
                      <a:pt x="21555" y="41064"/>
                      <a:pt x="13076" y="44011"/>
                      <a:pt x="6382" y="39278"/>
                    </a:cubicBezTo>
                    <a:cubicBezTo>
                      <a:pt x="134" y="34724"/>
                      <a:pt x="-2097" y="26151"/>
                      <a:pt x="2276" y="19454"/>
                    </a:cubicBezTo>
                    <a:cubicBezTo>
                      <a:pt x="3169" y="18204"/>
                      <a:pt x="3972" y="16865"/>
                      <a:pt x="4864" y="15614"/>
                    </a:cubicBezTo>
                    <a:cubicBezTo>
                      <a:pt x="5579" y="12132"/>
                      <a:pt x="7096" y="8828"/>
                      <a:pt x="9774" y="6863"/>
                    </a:cubicBezTo>
                    <a:cubicBezTo>
                      <a:pt x="12719" y="4720"/>
                      <a:pt x="15575" y="3023"/>
                      <a:pt x="18788" y="1416"/>
                    </a:cubicBezTo>
                    <a:cubicBezTo>
                      <a:pt x="23340" y="-995"/>
                      <a:pt x="29320" y="-280"/>
                      <a:pt x="33336" y="320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" name="Google Shape;160;p3"/>
            <p:cNvGrpSpPr/>
            <p:nvPr/>
          </p:nvGrpSpPr>
          <p:grpSpPr>
            <a:xfrm>
              <a:off x="7070081" y="957459"/>
              <a:ext cx="222962" cy="271285"/>
              <a:chOff x="7070081" y="957459"/>
              <a:chExt cx="222962" cy="271285"/>
            </a:xfrm>
          </p:grpSpPr>
          <p:grpSp>
            <p:nvGrpSpPr>
              <p:cNvPr id="161" name="Google Shape;161;p3"/>
              <p:cNvGrpSpPr/>
              <p:nvPr/>
            </p:nvGrpSpPr>
            <p:grpSpPr>
              <a:xfrm>
                <a:off x="7241850" y="1056825"/>
                <a:ext cx="51193" cy="58681"/>
                <a:chOff x="7241850" y="1056825"/>
                <a:chExt cx="51193" cy="58681"/>
              </a:xfrm>
            </p:grpSpPr>
            <p:sp>
              <p:nvSpPr>
                <p:cNvPr id="162" name="Google Shape;162;p3"/>
                <p:cNvSpPr/>
                <p:nvPr/>
              </p:nvSpPr>
              <p:spPr>
                <a:xfrm>
                  <a:off x="7241850" y="1056825"/>
                  <a:ext cx="51193" cy="58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93" h="58681" extrusionOk="0">
                      <a:moveTo>
                        <a:pt x="25599" y="58046"/>
                      </a:moveTo>
                      <a:cubicBezTo>
                        <a:pt x="32650" y="60189"/>
                        <a:pt x="43181" y="56796"/>
                        <a:pt x="46216" y="49652"/>
                      </a:cubicBezTo>
                      <a:cubicBezTo>
                        <a:pt x="46752" y="48402"/>
                        <a:pt x="47198" y="47152"/>
                        <a:pt x="47644" y="45812"/>
                      </a:cubicBezTo>
                      <a:cubicBezTo>
                        <a:pt x="49697" y="42687"/>
                        <a:pt x="50947" y="39026"/>
                        <a:pt x="51125" y="35275"/>
                      </a:cubicBezTo>
                      <a:cubicBezTo>
                        <a:pt x="52196" y="19380"/>
                        <a:pt x="40504" y="4468"/>
                        <a:pt x="25242" y="628"/>
                      </a:cubicBezTo>
                      <a:cubicBezTo>
                        <a:pt x="14531" y="-2051"/>
                        <a:pt x="5517" y="4111"/>
                        <a:pt x="1858" y="13933"/>
                      </a:cubicBezTo>
                      <a:cubicBezTo>
                        <a:pt x="-4926" y="32239"/>
                        <a:pt x="7748" y="52688"/>
                        <a:pt x="25599" y="580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" name="Google Shape;163;p3"/>
                <p:cNvSpPr/>
                <p:nvPr/>
              </p:nvSpPr>
              <p:spPr>
                <a:xfrm>
                  <a:off x="7256471" y="1088082"/>
                  <a:ext cx="89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" h="625" extrusionOk="0">
                      <a:moveTo>
                        <a:pt x="0" y="625"/>
                      </a:moveTo>
                      <a:cubicBezTo>
                        <a:pt x="0" y="536"/>
                        <a:pt x="0" y="268"/>
                        <a:pt x="89" y="0"/>
                      </a:cubicBezTo>
                      <a:cubicBezTo>
                        <a:pt x="89" y="0"/>
                        <a:pt x="89" y="89"/>
                        <a:pt x="89" y="89"/>
                      </a:cubicBezTo>
                      <a:cubicBezTo>
                        <a:pt x="0" y="357"/>
                        <a:pt x="0" y="447"/>
                        <a:pt x="0" y="625"/>
                      </a:cubicBezTo>
                      <a:cubicBezTo>
                        <a:pt x="0" y="625"/>
                        <a:pt x="0" y="625"/>
                        <a:pt x="0" y="62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4598B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4" name="Google Shape;164;p3"/>
              <p:cNvSpPr/>
              <p:nvPr/>
            </p:nvSpPr>
            <p:spPr>
              <a:xfrm>
                <a:off x="7135696" y="957459"/>
                <a:ext cx="84508" cy="93130"/>
              </a:xfrm>
              <a:custGeom>
                <a:avLst/>
                <a:gdLst/>
                <a:ahLst/>
                <a:cxnLst/>
                <a:rect l="l" t="t" r="r" b="b"/>
                <a:pathLst>
                  <a:path w="84508" h="93130" extrusionOk="0">
                    <a:moveTo>
                      <a:pt x="1800" y="20073"/>
                    </a:moveTo>
                    <a:cubicBezTo>
                      <a:pt x="7512" y="1678"/>
                      <a:pt x="28397" y="-5198"/>
                      <a:pt x="44731" y="4178"/>
                    </a:cubicBezTo>
                    <a:cubicBezTo>
                      <a:pt x="67312" y="17216"/>
                      <a:pt x="99889" y="59364"/>
                      <a:pt x="76326" y="84456"/>
                    </a:cubicBezTo>
                    <a:cubicBezTo>
                      <a:pt x="62581" y="99101"/>
                      <a:pt x="42945" y="93118"/>
                      <a:pt x="29379" y="81867"/>
                    </a:cubicBezTo>
                    <a:cubicBezTo>
                      <a:pt x="20454" y="78384"/>
                      <a:pt x="13046" y="71062"/>
                      <a:pt x="8315" y="62489"/>
                    </a:cubicBezTo>
                    <a:cubicBezTo>
                      <a:pt x="1354" y="50256"/>
                      <a:pt x="-2484" y="33825"/>
                      <a:pt x="1800" y="2007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7138905" y="1083222"/>
                <a:ext cx="77306" cy="60970"/>
              </a:xfrm>
              <a:custGeom>
                <a:avLst/>
                <a:gdLst/>
                <a:ahLst/>
                <a:cxnLst/>
                <a:rect l="l" t="t" r="r" b="b"/>
                <a:pathLst>
                  <a:path w="77306" h="60970" extrusionOk="0">
                    <a:moveTo>
                      <a:pt x="10105" y="2270"/>
                    </a:moveTo>
                    <a:cubicBezTo>
                      <a:pt x="37952" y="-6570"/>
                      <a:pt x="69102" y="11379"/>
                      <a:pt x="76778" y="39239"/>
                    </a:cubicBezTo>
                    <a:cubicBezTo>
                      <a:pt x="79009" y="47455"/>
                      <a:pt x="74011" y="58081"/>
                      <a:pt x="65085" y="59867"/>
                    </a:cubicBezTo>
                    <a:cubicBezTo>
                      <a:pt x="39916" y="64868"/>
                      <a:pt x="16799" y="52545"/>
                      <a:pt x="6535" y="29595"/>
                    </a:cubicBezTo>
                    <a:cubicBezTo>
                      <a:pt x="4304" y="26202"/>
                      <a:pt x="2251" y="22630"/>
                      <a:pt x="734" y="18880"/>
                    </a:cubicBezTo>
                    <a:cubicBezTo>
                      <a:pt x="-2123" y="11914"/>
                      <a:pt x="3858" y="4235"/>
                      <a:pt x="10105" y="227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7089409" y="1034646"/>
                <a:ext cx="41515" cy="33268"/>
              </a:xfrm>
              <a:custGeom>
                <a:avLst/>
                <a:gdLst/>
                <a:ahLst/>
                <a:cxnLst/>
                <a:rect l="l" t="t" r="r" b="b"/>
                <a:pathLst>
                  <a:path w="41515" h="33268" extrusionOk="0">
                    <a:moveTo>
                      <a:pt x="13546" y="37"/>
                    </a:moveTo>
                    <a:cubicBezTo>
                      <a:pt x="18990" y="483"/>
                      <a:pt x="23721" y="1465"/>
                      <a:pt x="28719" y="3698"/>
                    </a:cubicBezTo>
                    <a:cubicBezTo>
                      <a:pt x="29790" y="4233"/>
                      <a:pt x="30772" y="4769"/>
                      <a:pt x="31664" y="5305"/>
                    </a:cubicBezTo>
                    <a:cubicBezTo>
                      <a:pt x="33182" y="5573"/>
                      <a:pt x="34788" y="6109"/>
                      <a:pt x="36216" y="7270"/>
                    </a:cubicBezTo>
                    <a:cubicBezTo>
                      <a:pt x="38715" y="9234"/>
                      <a:pt x="40501" y="12538"/>
                      <a:pt x="40589" y="15842"/>
                    </a:cubicBezTo>
                    <a:cubicBezTo>
                      <a:pt x="40589" y="15931"/>
                      <a:pt x="40679" y="16021"/>
                      <a:pt x="40679" y="16021"/>
                    </a:cubicBezTo>
                    <a:cubicBezTo>
                      <a:pt x="44785" y="26290"/>
                      <a:pt x="32914" y="35219"/>
                      <a:pt x="23810" y="32898"/>
                    </a:cubicBezTo>
                    <a:cubicBezTo>
                      <a:pt x="23096" y="32719"/>
                      <a:pt x="22471" y="32362"/>
                      <a:pt x="21846" y="32094"/>
                    </a:cubicBezTo>
                    <a:cubicBezTo>
                      <a:pt x="21400" y="32094"/>
                      <a:pt x="21043" y="32183"/>
                      <a:pt x="20597" y="32094"/>
                    </a:cubicBezTo>
                    <a:cubicBezTo>
                      <a:pt x="11136" y="31648"/>
                      <a:pt x="3460" y="26022"/>
                      <a:pt x="515" y="17003"/>
                    </a:cubicBezTo>
                    <a:cubicBezTo>
                      <a:pt x="-1984" y="9234"/>
                      <a:pt x="4977" y="-678"/>
                      <a:pt x="13546" y="3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7134382" y="1161243"/>
                <a:ext cx="76536" cy="67501"/>
              </a:xfrm>
              <a:custGeom>
                <a:avLst/>
                <a:gdLst/>
                <a:ahLst/>
                <a:cxnLst/>
                <a:rect l="l" t="t" r="r" b="b"/>
                <a:pathLst>
                  <a:path w="76536" h="67501" extrusionOk="0">
                    <a:moveTo>
                      <a:pt x="8826" y="4527"/>
                    </a:moveTo>
                    <a:cubicBezTo>
                      <a:pt x="11683" y="2831"/>
                      <a:pt x="14896" y="1938"/>
                      <a:pt x="18109" y="1313"/>
                    </a:cubicBezTo>
                    <a:cubicBezTo>
                      <a:pt x="21411" y="63"/>
                      <a:pt x="25159" y="-295"/>
                      <a:pt x="28551" y="241"/>
                    </a:cubicBezTo>
                    <a:cubicBezTo>
                      <a:pt x="48187" y="3634"/>
                      <a:pt x="65770" y="16850"/>
                      <a:pt x="74427" y="34799"/>
                    </a:cubicBezTo>
                    <a:cubicBezTo>
                      <a:pt x="78801" y="43997"/>
                      <a:pt x="76123" y="53998"/>
                      <a:pt x="68715" y="58998"/>
                    </a:cubicBezTo>
                    <a:cubicBezTo>
                      <a:pt x="67644" y="61320"/>
                      <a:pt x="65948" y="63374"/>
                      <a:pt x="63717" y="64803"/>
                    </a:cubicBezTo>
                    <a:cubicBezTo>
                      <a:pt x="51132" y="72393"/>
                      <a:pt x="33907" y="62481"/>
                      <a:pt x="24624" y="53462"/>
                    </a:cubicBezTo>
                    <a:cubicBezTo>
                      <a:pt x="24178" y="53016"/>
                      <a:pt x="23910" y="52480"/>
                      <a:pt x="23464" y="52033"/>
                    </a:cubicBezTo>
                    <a:cubicBezTo>
                      <a:pt x="14896" y="46318"/>
                      <a:pt x="7577" y="38639"/>
                      <a:pt x="2400" y="29352"/>
                    </a:cubicBezTo>
                    <a:cubicBezTo>
                      <a:pt x="-2420" y="20779"/>
                      <a:pt x="169" y="9528"/>
                      <a:pt x="8826" y="452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7070081" y="1104914"/>
                <a:ext cx="30545" cy="31030"/>
              </a:xfrm>
              <a:custGeom>
                <a:avLst/>
                <a:gdLst/>
                <a:ahLst/>
                <a:cxnLst/>
                <a:rect l="l" t="t" r="r" b="b"/>
                <a:pathLst>
                  <a:path w="30545" h="31030" extrusionOk="0">
                    <a:moveTo>
                      <a:pt x="2082" y="8081"/>
                    </a:moveTo>
                    <a:cubicBezTo>
                      <a:pt x="2260" y="7724"/>
                      <a:pt x="2528" y="7367"/>
                      <a:pt x="2706" y="7099"/>
                    </a:cubicBezTo>
                    <a:cubicBezTo>
                      <a:pt x="8329" y="-2366"/>
                      <a:pt x="22253" y="-2366"/>
                      <a:pt x="27876" y="7099"/>
                    </a:cubicBezTo>
                    <a:cubicBezTo>
                      <a:pt x="28055" y="7456"/>
                      <a:pt x="28233" y="7813"/>
                      <a:pt x="28501" y="8081"/>
                    </a:cubicBezTo>
                    <a:cubicBezTo>
                      <a:pt x="34391" y="18083"/>
                      <a:pt x="26805" y="31031"/>
                      <a:pt x="15291" y="31031"/>
                    </a:cubicBezTo>
                    <a:cubicBezTo>
                      <a:pt x="3777" y="31031"/>
                      <a:pt x="-3898" y="18083"/>
                      <a:pt x="2082" y="80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9" name="Google Shape;169;p3"/>
          <p:cNvSpPr/>
          <p:nvPr/>
        </p:nvSpPr>
        <p:spPr>
          <a:xfrm rot="8100000">
            <a:off x="-101954" y="-101352"/>
            <a:ext cx="831192" cy="685714"/>
          </a:xfrm>
          <a:custGeom>
            <a:avLst/>
            <a:gdLst/>
            <a:ahLst/>
            <a:cxnLst/>
            <a:rect l="l" t="t" r="r" b="b"/>
            <a:pathLst>
              <a:path w="2176821" h="1795827" extrusionOk="0">
                <a:moveTo>
                  <a:pt x="1684124" y="1376074"/>
                </a:moveTo>
                <a:cubicBezTo>
                  <a:pt x="1698583" y="1330086"/>
                  <a:pt x="1677876" y="1280526"/>
                  <a:pt x="1652082" y="1239807"/>
                </a:cubicBezTo>
                <a:cubicBezTo>
                  <a:pt x="1589872" y="1141134"/>
                  <a:pt x="1494996" y="1063356"/>
                  <a:pt x="1386018" y="1021744"/>
                </a:cubicBezTo>
                <a:cubicBezTo>
                  <a:pt x="1522040" y="1055319"/>
                  <a:pt x="1699743" y="1092646"/>
                  <a:pt x="1836479" y="1054159"/>
                </a:cubicBezTo>
                <a:cubicBezTo>
                  <a:pt x="1862362" y="1046836"/>
                  <a:pt x="1890388" y="1035852"/>
                  <a:pt x="1901991" y="1011653"/>
                </a:cubicBezTo>
                <a:cubicBezTo>
                  <a:pt x="1924215" y="965308"/>
                  <a:pt x="1871645" y="919588"/>
                  <a:pt x="1826661" y="894763"/>
                </a:cubicBezTo>
                <a:cubicBezTo>
                  <a:pt x="1778197" y="868064"/>
                  <a:pt x="1729732" y="841275"/>
                  <a:pt x="1681268" y="814575"/>
                </a:cubicBezTo>
                <a:cubicBezTo>
                  <a:pt x="1826750" y="788411"/>
                  <a:pt x="1991690" y="748674"/>
                  <a:pt x="2060951" y="618033"/>
                </a:cubicBezTo>
                <a:cubicBezTo>
                  <a:pt x="2068627" y="603566"/>
                  <a:pt x="2074964" y="586779"/>
                  <a:pt x="2070501" y="570973"/>
                </a:cubicBezTo>
                <a:cubicBezTo>
                  <a:pt x="2065681" y="553739"/>
                  <a:pt x="2049437" y="542487"/>
                  <a:pt x="2033550" y="534272"/>
                </a:cubicBezTo>
                <a:cubicBezTo>
                  <a:pt x="1959292" y="495874"/>
                  <a:pt x="1866914" y="496500"/>
                  <a:pt x="1791942" y="532932"/>
                </a:cubicBezTo>
                <a:cubicBezTo>
                  <a:pt x="1933230" y="447476"/>
                  <a:pt x="2073000" y="349785"/>
                  <a:pt x="2149044" y="204588"/>
                </a:cubicBezTo>
                <a:cubicBezTo>
                  <a:pt x="2166181" y="171816"/>
                  <a:pt x="2180015" y="135472"/>
                  <a:pt x="2176177" y="98682"/>
                </a:cubicBezTo>
                <a:cubicBezTo>
                  <a:pt x="2172339" y="61891"/>
                  <a:pt x="2146456" y="25369"/>
                  <a:pt x="2109951" y="19743"/>
                </a:cubicBezTo>
                <a:cubicBezTo>
                  <a:pt x="2087102" y="16261"/>
                  <a:pt x="2064253" y="24833"/>
                  <a:pt x="2042922" y="33763"/>
                </a:cubicBezTo>
                <a:cubicBezTo>
                  <a:pt x="1856382" y="111630"/>
                  <a:pt x="1684481" y="224412"/>
                  <a:pt x="1538641" y="364429"/>
                </a:cubicBezTo>
                <a:cubicBezTo>
                  <a:pt x="1609865" y="282723"/>
                  <a:pt x="1659490" y="182353"/>
                  <a:pt x="1681178" y="76179"/>
                </a:cubicBezTo>
                <a:cubicBezTo>
                  <a:pt x="1684570" y="59570"/>
                  <a:pt x="1687158" y="41621"/>
                  <a:pt x="1680197" y="26173"/>
                </a:cubicBezTo>
                <a:cubicBezTo>
                  <a:pt x="1658597" y="-21869"/>
                  <a:pt x="1585588" y="4563"/>
                  <a:pt x="1545781" y="38942"/>
                </a:cubicBezTo>
                <a:cubicBezTo>
                  <a:pt x="1408777" y="157171"/>
                  <a:pt x="1291409" y="297992"/>
                  <a:pt x="1199568" y="453994"/>
                </a:cubicBezTo>
                <a:cubicBezTo>
                  <a:pt x="1241070" y="364072"/>
                  <a:pt x="1272666" y="269596"/>
                  <a:pt x="1293551" y="172888"/>
                </a:cubicBezTo>
                <a:cubicBezTo>
                  <a:pt x="1303458" y="126989"/>
                  <a:pt x="1307296" y="70375"/>
                  <a:pt x="1269899" y="41978"/>
                </a:cubicBezTo>
                <a:cubicBezTo>
                  <a:pt x="1214116" y="-348"/>
                  <a:pt x="1148515" y="52783"/>
                  <a:pt x="1109065" y="91806"/>
                </a:cubicBezTo>
                <a:cubicBezTo>
                  <a:pt x="970187" y="229234"/>
                  <a:pt x="868795" y="401309"/>
                  <a:pt x="797838" y="583385"/>
                </a:cubicBezTo>
                <a:cubicBezTo>
                  <a:pt x="824704" y="511412"/>
                  <a:pt x="852015" y="436581"/>
                  <a:pt x="845589" y="360054"/>
                </a:cubicBezTo>
                <a:cubicBezTo>
                  <a:pt x="839163" y="283526"/>
                  <a:pt x="788735" y="204945"/>
                  <a:pt x="713048" y="192354"/>
                </a:cubicBezTo>
                <a:cubicBezTo>
                  <a:pt x="636201" y="179585"/>
                  <a:pt x="565066" y="236467"/>
                  <a:pt x="518297" y="298707"/>
                </a:cubicBezTo>
                <a:cubicBezTo>
                  <a:pt x="390129" y="469442"/>
                  <a:pt x="363621" y="693399"/>
                  <a:pt x="341397" y="905836"/>
                </a:cubicBezTo>
                <a:cubicBezTo>
                  <a:pt x="343450" y="851276"/>
                  <a:pt x="341129" y="796537"/>
                  <a:pt x="334346" y="742423"/>
                </a:cubicBezTo>
                <a:cubicBezTo>
                  <a:pt x="331222" y="717420"/>
                  <a:pt x="326492" y="691167"/>
                  <a:pt x="310337" y="671878"/>
                </a:cubicBezTo>
                <a:cubicBezTo>
                  <a:pt x="279544" y="635088"/>
                  <a:pt x="218049" y="639910"/>
                  <a:pt x="180652" y="669914"/>
                </a:cubicBezTo>
                <a:cubicBezTo>
                  <a:pt x="143255" y="699918"/>
                  <a:pt x="124690" y="747067"/>
                  <a:pt x="109963" y="792697"/>
                </a:cubicBezTo>
                <a:cubicBezTo>
                  <a:pt x="66854" y="934411"/>
                  <a:pt x="41238" y="1078626"/>
                  <a:pt x="28029" y="1226055"/>
                </a:cubicBezTo>
                <a:cubicBezTo>
                  <a:pt x="16069" y="1359286"/>
                  <a:pt x="-5977" y="1501090"/>
                  <a:pt x="1520" y="1633428"/>
                </a:cubicBezTo>
                <a:cubicBezTo>
                  <a:pt x="2056" y="1642268"/>
                  <a:pt x="2770" y="1651733"/>
                  <a:pt x="8304" y="1658609"/>
                </a:cubicBezTo>
                <a:cubicBezTo>
                  <a:pt x="13748" y="1665395"/>
                  <a:pt x="22674" y="1668253"/>
                  <a:pt x="31063" y="1670664"/>
                </a:cubicBezTo>
                <a:cubicBezTo>
                  <a:pt x="138078" y="1701739"/>
                  <a:pt x="245182" y="1732815"/>
                  <a:pt x="353268" y="1759872"/>
                </a:cubicBezTo>
                <a:cubicBezTo>
                  <a:pt x="455998" y="1785589"/>
                  <a:pt x="563013" y="1807735"/>
                  <a:pt x="667172" y="1788626"/>
                </a:cubicBezTo>
                <a:cubicBezTo>
                  <a:pt x="694305" y="1783624"/>
                  <a:pt x="723044" y="1774427"/>
                  <a:pt x="739110" y="1751924"/>
                </a:cubicBezTo>
                <a:cubicBezTo>
                  <a:pt x="766243" y="1713705"/>
                  <a:pt x="743037" y="1660484"/>
                  <a:pt x="714476" y="1623337"/>
                </a:cubicBezTo>
                <a:cubicBezTo>
                  <a:pt x="701891" y="1606995"/>
                  <a:pt x="688325" y="1591458"/>
                  <a:pt x="673866" y="1576724"/>
                </a:cubicBezTo>
                <a:cubicBezTo>
                  <a:pt x="735272" y="1626105"/>
                  <a:pt x="799445" y="1671736"/>
                  <a:pt x="871205" y="1703704"/>
                </a:cubicBezTo>
                <a:cubicBezTo>
                  <a:pt x="973310" y="1749156"/>
                  <a:pt x="1094606" y="1763980"/>
                  <a:pt x="1196087" y="1717099"/>
                </a:cubicBezTo>
                <a:cubicBezTo>
                  <a:pt x="1230271" y="1701293"/>
                  <a:pt x="1262402" y="1677540"/>
                  <a:pt x="1281324" y="1645482"/>
                </a:cubicBezTo>
                <a:cubicBezTo>
                  <a:pt x="1284447" y="1640125"/>
                  <a:pt x="1287304" y="1634588"/>
                  <a:pt x="1289624" y="1628695"/>
                </a:cubicBezTo>
                <a:cubicBezTo>
                  <a:pt x="1311134" y="1575831"/>
                  <a:pt x="1293373" y="1513413"/>
                  <a:pt x="1259010" y="1467781"/>
                </a:cubicBezTo>
                <a:cubicBezTo>
                  <a:pt x="1242498" y="1445815"/>
                  <a:pt x="1222595" y="1426973"/>
                  <a:pt x="1201174" y="1409828"/>
                </a:cubicBezTo>
                <a:cubicBezTo>
                  <a:pt x="1228575" y="1424919"/>
                  <a:pt x="1256690" y="1438403"/>
                  <a:pt x="1285875" y="1449744"/>
                </a:cubicBezTo>
                <a:cubicBezTo>
                  <a:pt x="1379770" y="1486177"/>
                  <a:pt x="1486160" y="1498500"/>
                  <a:pt x="1581215" y="1465460"/>
                </a:cubicBezTo>
                <a:cubicBezTo>
                  <a:pt x="1625752" y="1450011"/>
                  <a:pt x="1670022" y="1421079"/>
                  <a:pt x="1684124" y="13760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59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3"/>
          <p:cNvGrpSpPr/>
          <p:nvPr/>
        </p:nvGrpSpPr>
        <p:grpSpPr>
          <a:xfrm>
            <a:off x="8277309" y="360971"/>
            <a:ext cx="605293" cy="604854"/>
            <a:chOff x="10998920" y="399642"/>
            <a:chExt cx="836387" cy="835780"/>
          </a:xfrm>
        </p:grpSpPr>
        <p:sp>
          <p:nvSpPr>
            <p:cNvPr id="171" name="Google Shape;171;p3"/>
            <p:cNvSpPr/>
            <p:nvPr/>
          </p:nvSpPr>
          <p:spPr>
            <a:xfrm>
              <a:off x="10998920" y="399642"/>
              <a:ext cx="836387" cy="835780"/>
            </a:xfrm>
            <a:custGeom>
              <a:avLst/>
              <a:gdLst/>
              <a:ahLst/>
              <a:cxnLst/>
              <a:rect l="l" t="t" r="r" b="b"/>
              <a:pathLst>
                <a:path w="836387" h="835780" extrusionOk="0">
                  <a:moveTo>
                    <a:pt x="562148" y="774701"/>
                  </a:moveTo>
                  <a:cubicBezTo>
                    <a:pt x="548135" y="769343"/>
                    <a:pt x="533676" y="762467"/>
                    <a:pt x="517788" y="756127"/>
                  </a:cubicBezTo>
                  <a:cubicBezTo>
                    <a:pt x="507436" y="752020"/>
                    <a:pt x="496814" y="747823"/>
                    <a:pt x="485657" y="747197"/>
                  </a:cubicBezTo>
                  <a:cubicBezTo>
                    <a:pt x="457364" y="745679"/>
                    <a:pt x="433534" y="766753"/>
                    <a:pt x="411755" y="784881"/>
                  </a:cubicBezTo>
                  <a:cubicBezTo>
                    <a:pt x="383730" y="808187"/>
                    <a:pt x="351956" y="829172"/>
                    <a:pt x="315898" y="834619"/>
                  </a:cubicBezTo>
                  <a:cubicBezTo>
                    <a:pt x="279840" y="840066"/>
                    <a:pt x="238872" y="826314"/>
                    <a:pt x="221557" y="794168"/>
                  </a:cubicBezTo>
                  <a:cubicBezTo>
                    <a:pt x="212364" y="777112"/>
                    <a:pt x="210579" y="756841"/>
                    <a:pt x="201743" y="739518"/>
                  </a:cubicBezTo>
                  <a:cubicBezTo>
                    <a:pt x="181839" y="700584"/>
                    <a:pt x="133821" y="687726"/>
                    <a:pt x="92764" y="672724"/>
                  </a:cubicBezTo>
                  <a:cubicBezTo>
                    <a:pt x="51708" y="657722"/>
                    <a:pt x="6635" y="626200"/>
                    <a:pt x="11097" y="582623"/>
                  </a:cubicBezTo>
                  <a:cubicBezTo>
                    <a:pt x="15204" y="542797"/>
                    <a:pt x="58938" y="522348"/>
                    <a:pt x="66167" y="485022"/>
                  </a:cubicBezTo>
                  <a:cubicBezTo>
                    <a:pt x="75360" y="437337"/>
                    <a:pt x="28770" y="398493"/>
                    <a:pt x="9937" y="358131"/>
                  </a:cubicBezTo>
                  <a:cubicBezTo>
                    <a:pt x="-14429" y="305714"/>
                    <a:pt x="7706" y="236419"/>
                    <a:pt x="57867" y="207755"/>
                  </a:cubicBezTo>
                  <a:cubicBezTo>
                    <a:pt x="91248" y="188735"/>
                    <a:pt x="135964" y="184359"/>
                    <a:pt x="156849" y="152034"/>
                  </a:cubicBezTo>
                  <a:cubicBezTo>
                    <a:pt x="205313" y="76667"/>
                    <a:pt x="234677" y="-20488"/>
                    <a:pt x="352224" y="3801"/>
                  </a:cubicBezTo>
                  <a:cubicBezTo>
                    <a:pt x="393549" y="12373"/>
                    <a:pt x="428982" y="37644"/>
                    <a:pt x="465843" y="58183"/>
                  </a:cubicBezTo>
                  <a:cubicBezTo>
                    <a:pt x="551258" y="105778"/>
                    <a:pt x="750472" y="40055"/>
                    <a:pt x="745920" y="199183"/>
                  </a:cubicBezTo>
                  <a:cubicBezTo>
                    <a:pt x="745117" y="226507"/>
                    <a:pt x="734942" y="254279"/>
                    <a:pt x="742618" y="280532"/>
                  </a:cubicBezTo>
                  <a:cubicBezTo>
                    <a:pt x="750739" y="308214"/>
                    <a:pt x="776267" y="326252"/>
                    <a:pt x="796973" y="346344"/>
                  </a:cubicBezTo>
                  <a:cubicBezTo>
                    <a:pt x="834192" y="382420"/>
                    <a:pt x="854630" y="471270"/>
                    <a:pt x="814377" y="512079"/>
                  </a:cubicBezTo>
                  <a:cubicBezTo>
                    <a:pt x="785459" y="541279"/>
                    <a:pt x="753596" y="552530"/>
                    <a:pt x="737351" y="593518"/>
                  </a:cubicBezTo>
                  <a:cubicBezTo>
                    <a:pt x="726820" y="620217"/>
                    <a:pt x="731372" y="646828"/>
                    <a:pt x="724589" y="673706"/>
                  </a:cubicBezTo>
                  <a:cubicBezTo>
                    <a:pt x="714682" y="712997"/>
                    <a:pt x="687191" y="749698"/>
                    <a:pt x="652472" y="770593"/>
                  </a:cubicBezTo>
                  <a:cubicBezTo>
                    <a:pt x="618913" y="790685"/>
                    <a:pt x="591512" y="785952"/>
                    <a:pt x="562148" y="7747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11162098" y="543527"/>
              <a:ext cx="510132" cy="509662"/>
            </a:xfrm>
            <a:custGeom>
              <a:avLst/>
              <a:gdLst/>
              <a:ahLst/>
              <a:cxnLst/>
              <a:rect l="l" t="t" r="r" b="b"/>
              <a:pathLst>
                <a:path w="510132" h="509662" extrusionOk="0">
                  <a:moveTo>
                    <a:pt x="20715" y="256573"/>
                  </a:moveTo>
                  <a:cubicBezTo>
                    <a:pt x="27141" y="250322"/>
                    <a:pt x="34549" y="244160"/>
                    <a:pt x="41958" y="237106"/>
                  </a:cubicBezTo>
                  <a:cubicBezTo>
                    <a:pt x="46777" y="232463"/>
                    <a:pt x="51775" y="227819"/>
                    <a:pt x="54899" y="221836"/>
                  </a:cubicBezTo>
                  <a:cubicBezTo>
                    <a:pt x="62843" y="206834"/>
                    <a:pt x="57309" y="188618"/>
                    <a:pt x="52936" y="172187"/>
                  </a:cubicBezTo>
                  <a:cubicBezTo>
                    <a:pt x="47313" y="151113"/>
                    <a:pt x="43832" y="128521"/>
                    <a:pt x="49900" y="107536"/>
                  </a:cubicBezTo>
                  <a:cubicBezTo>
                    <a:pt x="55970" y="86551"/>
                    <a:pt x="73731" y="67710"/>
                    <a:pt x="95598" y="66370"/>
                  </a:cubicBezTo>
                  <a:cubicBezTo>
                    <a:pt x="107201" y="65656"/>
                    <a:pt x="118626" y="69764"/>
                    <a:pt x="130318" y="69317"/>
                  </a:cubicBezTo>
                  <a:cubicBezTo>
                    <a:pt x="156469" y="68246"/>
                    <a:pt x="175570" y="45386"/>
                    <a:pt x="194045" y="26723"/>
                  </a:cubicBezTo>
                  <a:cubicBezTo>
                    <a:pt x="212521" y="8149"/>
                    <a:pt x="240992" y="-8550"/>
                    <a:pt x="263484" y="4845"/>
                  </a:cubicBezTo>
                  <a:cubicBezTo>
                    <a:pt x="284101" y="17078"/>
                    <a:pt x="284279" y="46011"/>
                    <a:pt x="302756" y="59316"/>
                  </a:cubicBezTo>
                  <a:cubicBezTo>
                    <a:pt x="326408" y="76282"/>
                    <a:pt x="359163" y="60655"/>
                    <a:pt x="385850" y="60566"/>
                  </a:cubicBezTo>
                  <a:cubicBezTo>
                    <a:pt x="420480" y="60477"/>
                    <a:pt x="452611" y="89855"/>
                    <a:pt x="455646" y="124324"/>
                  </a:cubicBezTo>
                  <a:cubicBezTo>
                    <a:pt x="457610" y="147273"/>
                    <a:pt x="448774" y="172723"/>
                    <a:pt x="461091" y="192190"/>
                  </a:cubicBezTo>
                  <a:cubicBezTo>
                    <a:pt x="489919" y="237552"/>
                    <a:pt x="535349" y="277825"/>
                    <a:pt x="492687" y="335690"/>
                  </a:cubicBezTo>
                  <a:cubicBezTo>
                    <a:pt x="477692" y="356049"/>
                    <a:pt x="455021" y="368997"/>
                    <a:pt x="434672" y="383910"/>
                  </a:cubicBezTo>
                  <a:cubicBezTo>
                    <a:pt x="387367" y="418468"/>
                    <a:pt x="373087" y="543394"/>
                    <a:pt x="287760" y="500978"/>
                  </a:cubicBezTo>
                  <a:cubicBezTo>
                    <a:pt x="273123" y="493745"/>
                    <a:pt x="260539" y="481154"/>
                    <a:pt x="244384" y="478743"/>
                  </a:cubicBezTo>
                  <a:cubicBezTo>
                    <a:pt x="227336" y="476243"/>
                    <a:pt x="211092" y="485619"/>
                    <a:pt x="194937" y="491870"/>
                  </a:cubicBezTo>
                  <a:cubicBezTo>
                    <a:pt x="165930" y="503032"/>
                    <a:pt x="112556" y="491870"/>
                    <a:pt x="100507" y="459723"/>
                  </a:cubicBezTo>
                  <a:cubicBezTo>
                    <a:pt x="91850" y="436684"/>
                    <a:pt x="93813" y="416503"/>
                    <a:pt x="75516" y="397394"/>
                  </a:cubicBezTo>
                  <a:cubicBezTo>
                    <a:pt x="63646" y="384982"/>
                    <a:pt x="48026" y="380785"/>
                    <a:pt x="35085" y="370337"/>
                  </a:cubicBezTo>
                  <a:cubicBezTo>
                    <a:pt x="16253" y="355067"/>
                    <a:pt x="3132" y="330957"/>
                    <a:pt x="455" y="306847"/>
                  </a:cubicBezTo>
                  <a:cubicBezTo>
                    <a:pt x="-2223" y="283451"/>
                    <a:pt x="7238" y="269699"/>
                    <a:pt x="20715" y="2565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11320491" y="730335"/>
              <a:ext cx="193141" cy="174680"/>
            </a:xfrm>
            <a:custGeom>
              <a:avLst/>
              <a:gdLst/>
              <a:ahLst/>
              <a:cxnLst/>
              <a:rect l="l" t="t" r="r" b="b"/>
              <a:pathLst>
                <a:path w="193141" h="174680" extrusionOk="0">
                  <a:moveTo>
                    <a:pt x="842" y="101643"/>
                  </a:moveTo>
                  <a:cubicBezTo>
                    <a:pt x="-3798" y="71729"/>
                    <a:pt x="11196" y="40922"/>
                    <a:pt x="34669" y="21901"/>
                  </a:cubicBezTo>
                  <a:cubicBezTo>
                    <a:pt x="73405" y="-9621"/>
                    <a:pt x="150341" y="-8549"/>
                    <a:pt x="182116" y="34492"/>
                  </a:cubicBezTo>
                  <a:cubicBezTo>
                    <a:pt x="212818" y="76104"/>
                    <a:pt x="174619" y="160579"/>
                    <a:pt x="126243" y="172099"/>
                  </a:cubicBezTo>
                  <a:cubicBezTo>
                    <a:pt x="77065" y="183797"/>
                    <a:pt x="9143" y="154954"/>
                    <a:pt x="842" y="1016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11534475" y="973335"/>
              <a:ext cx="94960" cy="113496"/>
            </a:xfrm>
            <a:custGeom>
              <a:avLst/>
              <a:gdLst/>
              <a:ahLst/>
              <a:cxnLst/>
              <a:rect l="l" t="t" r="r" b="b"/>
              <a:pathLst>
                <a:path w="94960" h="113496" extrusionOk="0">
                  <a:moveTo>
                    <a:pt x="94961" y="113496"/>
                  </a:moveTo>
                  <a:cubicBezTo>
                    <a:pt x="79788" y="110817"/>
                    <a:pt x="67917" y="105281"/>
                    <a:pt x="56849" y="98584"/>
                  </a:cubicBezTo>
                  <a:cubicBezTo>
                    <a:pt x="45961" y="91797"/>
                    <a:pt x="36233" y="83582"/>
                    <a:pt x="27842" y="74027"/>
                  </a:cubicBezTo>
                  <a:cubicBezTo>
                    <a:pt x="19364" y="64472"/>
                    <a:pt x="12223" y="53489"/>
                    <a:pt x="7136" y="41255"/>
                  </a:cubicBezTo>
                  <a:cubicBezTo>
                    <a:pt x="2137" y="28932"/>
                    <a:pt x="-1255" y="15448"/>
                    <a:pt x="442" y="0"/>
                  </a:cubicBezTo>
                  <a:cubicBezTo>
                    <a:pt x="14722" y="5804"/>
                    <a:pt x="25255" y="12680"/>
                    <a:pt x="35162" y="20092"/>
                  </a:cubicBezTo>
                  <a:cubicBezTo>
                    <a:pt x="44890" y="27503"/>
                    <a:pt x="53547" y="35540"/>
                    <a:pt x="61401" y="44470"/>
                  </a:cubicBezTo>
                  <a:cubicBezTo>
                    <a:pt x="69256" y="53400"/>
                    <a:pt x="76397" y="63311"/>
                    <a:pt x="82377" y="74474"/>
                  </a:cubicBezTo>
                  <a:cubicBezTo>
                    <a:pt x="88177" y="85904"/>
                    <a:pt x="93266" y="98227"/>
                    <a:pt x="94961" y="1134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11635059" y="808758"/>
              <a:ext cx="122098" cy="44655"/>
            </a:xfrm>
            <a:custGeom>
              <a:avLst/>
              <a:gdLst/>
              <a:ahLst/>
              <a:cxnLst/>
              <a:rect l="l" t="t" r="r" b="b"/>
              <a:pathLst>
                <a:path w="122098" h="44655" extrusionOk="0">
                  <a:moveTo>
                    <a:pt x="122099" y="22328"/>
                  </a:moveTo>
                  <a:cubicBezTo>
                    <a:pt x="111924" y="31526"/>
                    <a:pt x="101749" y="36348"/>
                    <a:pt x="91574" y="39830"/>
                  </a:cubicBezTo>
                  <a:cubicBezTo>
                    <a:pt x="81399" y="43134"/>
                    <a:pt x="71224" y="44652"/>
                    <a:pt x="61049" y="44652"/>
                  </a:cubicBezTo>
                  <a:cubicBezTo>
                    <a:pt x="50875" y="44741"/>
                    <a:pt x="40700" y="43134"/>
                    <a:pt x="30525" y="39919"/>
                  </a:cubicBezTo>
                  <a:cubicBezTo>
                    <a:pt x="20350" y="36437"/>
                    <a:pt x="10175" y="31704"/>
                    <a:pt x="0" y="22328"/>
                  </a:cubicBezTo>
                  <a:cubicBezTo>
                    <a:pt x="10175" y="13041"/>
                    <a:pt x="20350" y="8219"/>
                    <a:pt x="30525" y="4736"/>
                  </a:cubicBezTo>
                  <a:cubicBezTo>
                    <a:pt x="40700" y="1433"/>
                    <a:pt x="50875" y="-86"/>
                    <a:pt x="61049" y="4"/>
                  </a:cubicBezTo>
                  <a:cubicBezTo>
                    <a:pt x="71224" y="4"/>
                    <a:pt x="81399" y="1522"/>
                    <a:pt x="91574" y="4826"/>
                  </a:cubicBezTo>
                  <a:cubicBezTo>
                    <a:pt x="101749" y="8308"/>
                    <a:pt x="111924" y="13130"/>
                    <a:pt x="122099" y="22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11545984" y="589180"/>
              <a:ext cx="83469" cy="101978"/>
            </a:xfrm>
            <a:custGeom>
              <a:avLst/>
              <a:gdLst/>
              <a:ahLst/>
              <a:cxnLst/>
              <a:rect l="l" t="t" r="r" b="b"/>
              <a:pathLst>
                <a:path w="83469" h="101978" extrusionOk="0">
                  <a:moveTo>
                    <a:pt x="81756" y="0"/>
                  </a:moveTo>
                  <a:cubicBezTo>
                    <a:pt x="84969" y="14020"/>
                    <a:pt x="83273" y="26432"/>
                    <a:pt x="79881" y="37951"/>
                  </a:cubicBezTo>
                  <a:cubicBezTo>
                    <a:pt x="76312" y="49470"/>
                    <a:pt x="70689" y="59918"/>
                    <a:pt x="63370" y="69026"/>
                  </a:cubicBezTo>
                  <a:cubicBezTo>
                    <a:pt x="56051" y="78224"/>
                    <a:pt x="47126" y="85993"/>
                    <a:pt x="36683" y="91976"/>
                  </a:cubicBezTo>
                  <a:cubicBezTo>
                    <a:pt x="26152" y="97780"/>
                    <a:pt x="14370" y="102066"/>
                    <a:pt x="0" y="101977"/>
                  </a:cubicBezTo>
                  <a:cubicBezTo>
                    <a:pt x="2410" y="87779"/>
                    <a:pt x="6783" y="77242"/>
                    <a:pt x="11603" y="67330"/>
                  </a:cubicBezTo>
                  <a:cubicBezTo>
                    <a:pt x="16512" y="57596"/>
                    <a:pt x="22135" y="49024"/>
                    <a:pt x="28561" y="41077"/>
                  </a:cubicBezTo>
                  <a:cubicBezTo>
                    <a:pt x="34988" y="33129"/>
                    <a:pt x="42127" y="25807"/>
                    <a:pt x="50607" y="18842"/>
                  </a:cubicBezTo>
                  <a:cubicBezTo>
                    <a:pt x="59175" y="12144"/>
                    <a:pt x="68547" y="5536"/>
                    <a:pt x="817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11292628" y="480417"/>
              <a:ext cx="60143" cy="162431"/>
            </a:xfrm>
            <a:custGeom>
              <a:avLst/>
              <a:gdLst/>
              <a:ahLst/>
              <a:cxnLst/>
              <a:rect l="l" t="t" r="r" b="b"/>
              <a:pathLst>
                <a:path w="60143" h="162431" extrusionOk="0">
                  <a:moveTo>
                    <a:pt x="55928" y="162431"/>
                  </a:moveTo>
                  <a:cubicBezTo>
                    <a:pt x="42897" y="151894"/>
                    <a:pt x="34061" y="139839"/>
                    <a:pt x="26474" y="127337"/>
                  </a:cubicBezTo>
                  <a:cubicBezTo>
                    <a:pt x="19066" y="114747"/>
                    <a:pt x="13265" y="101620"/>
                    <a:pt x="8891" y="87957"/>
                  </a:cubicBezTo>
                  <a:cubicBezTo>
                    <a:pt x="4518" y="74384"/>
                    <a:pt x="1662" y="60275"/>
                    <a:pt x="502" y="45720"/>
                  </a:cubicBezTo>
                  <a:cubicBezTo>
                    <a:pt x="-569" y="31075"/>
                    <a:pt x="-213" y="16163"/>
                    <a:pt x="4429" y="0"/>
                  </a:cubicBezTo>
                  <a:cubicBezTo>
                    <a:pt x="17638" y="10894"/>
                    <a:pt x="26563" y="23039"/>
                    <a:pt x="34061" y="35451"/>
                  </a:cubicBezTo>
                  <a:cubicBezTo>
                    <a:pt x="41469" y="47952"/>
                    <a:pt x="47181" y="60990"/>
                    <a:pt x="51465" y="74474"/>
                  </a:cubicBezTo>
                  <a:cubicBezTo>
                    <a:pt x="55749" y="87957"/>
                    <a:pt x="58517" y="101888"/>
                    <a:pt x="59677" y="116354"/>
                  </a:cubicBezTo>
                  <a:cubicBezTo>
                    <a:pt x="60659" y="130909"/>
                    <a:pt x="60391" y="145911"/>
                    <a:pt x="55928" y="1624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11081510" y="724829"/>
              <a:ext cx="178774" cy="51134"/>
            </a:xfrm>
            <a:custGeom>
              <a:avLst/>
              <a:gdLst/>
              <a:ahLst/>
              <a:cxnLst/>
              <a:rect l="l" t="t" r="r" b="b"/>
              <a:pathLst>
                <a:path w="178774" h="51134" extrusionOk="0">
                  <a:moveTo>
                    <a:pt x="178775" y="31962"/>
                  </a:moveTo>
                  <a:cubicBezTo>
                    <a:pt x="164048" y="42052"/>
                    <a:pt x="148161" y="46874"/>
                    <a:pt x="132185" y="49464"/>
                  </a:cubicBezTo>
                  <a:cubicBezTo>
                    <a:pt x="116208" y="51875"/>
                    <a:pt x="99964" y="51607"/>
                    <a:pt x="84166" y="49107"/>
                  </a:cubicBezTo>
                  <a:cubicBezTo>
                    <a:pt x="68368" y="46517"/>
                    <a:pt x="52928" y="41606"/>
                    <a:pt x="38558" y="34194"/>
                  </a:cubicBezTo>
                  <a:cubicBezTo>
                    <a:pt x="24188" y="26693"/>
                    <a:pt x="10711" y="16960"/>
                    <a:pt x="0" y="2673"/>
                  </a:cubicBezTo>
                  <a:cubicBezTo>
                    <a:pt x="17584" y="-364"/>
                    <a:pt x="32935" y="-274"/>
                    <a:pt x="47929" y="351"/>
                  </a:cubicBezTo>
                  <a:cubicBezTo>
                    <a:pt x="62835" y="1065"/>
                    <a:pt x="77204" y="2673"/>
                    <a:pt x="91395" y="5084"/>
                  </a:cubicBezTo>
                  <a:cubicBezTo>
                    <a:pt x="105587" y="7405"/>
                    <a:pt x="119689" y="10531"/>
                    <a:pt x="134059" y="14549"/>
                  </a:cubicBezTo>
                  <a:cubicBezTo>
                    <a:pt x="148518" y="18657"/>
                    <a:pt x="163155" y="23479"/>
                    <a:pt x="178775" y="319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11127118" y="911492"/>
              <a:ext cx="139325" cy="81716"/>
            </a:xfrm>
            <a:custGeom>
              <a:avLst/>
              <a:gdLst/>
              <a:ahLst/>
              <a:cxnLst/>
              <a:rect l="l" t="t" r="r" b="b"/>
              <a:pathLst>
                <a:path w="139325" h="81716" extrusionOk="0">
                  <a:moveTo>
                    <a:pt x="139325" y="317"/>
                  </a:moveTo>
                  <a:cubicBezTo>
                    <a:pt x="132363" y="15051"/>
                    <a:pt x="123170" y="25946"/>
                    <a:pt x="113263" y="35679"/>
                  </a:cubicBezTo>
                  <a:cubicBezTo>
                    <a:pt x="103267" y="45234"/>
                    <a:pt x="92467" y="53360"/>
                    <a:pt x="80864" y="60146"/>
                  </a:cubicBezTo>
                  <a:cubicBezTo>
                    <a:pt x="69261" y="66933"/>
                    <a:pt x="56855" y="72380"/>
                    <a:pt x="43645" y="76309"/>
                  </a:cubicBezTo>
                  <a:cubicBezTo>
                    <a:pt x="30257" y="80060"/>
                    <a:pt x="16245" y="82649"/>
                    <a:pt x="0" y="81399"/>
                  </a:cubicBezTo>
                  <a:cubicBezTo>
                    <a:pt x="6962" y="66576"/>
                    <a:pt x="16155" y="55682"/>
                    <a:pt x="26062" y="45948"/>
                  </a:cubicBezTo>
                  <a:cubicBezTo>
                    <a:pt x="36059" y="36393"/>
                    <a:pt x="46858" y="28267"/>
                    <a:pt x="58551" y="21570"/>
                  </a:cubicBezTo>
                  <a:cubicBezTo>
                    <a:pt x="70154" y="14873"/>
                    <a:pt x="82559" y="9426"/>
                    <a:pt x="95859" y="5497"/>
                  </a:cubicBezTo>
                  <a:cubicBezTo>
                    <a:pt x="109068" y="1657"/>
                    <a:pt x="123081" y="-933"/>
                    <a:pt x="139325" y="3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11301602" y="982801"/>
              <a:ext cx="64491" cy="157251"/>
            </a:xfrm>
            <a:custGeom>
              <a:avLst/>
              <a:gdLst/>
              <a:ahLst/>
              <a:cxnLst/>
              <a:rect l="l" t="t" r="r" b="b"/>
              <a:pathLst>
                <a:path w="64491" h="157251" extrusionOk="0">
                  <a:moveTo>
                    <a:pt x="62752" y="0"/>
                  </a:moveTo>
                  <a:cubicBezTo>
                    <a:pt x="65518" y="16520"/>
                    <a:pt x="64626" y="31075"/>
                    <a:pt x="62573" y="45184"/>
                  </a:cubicBezTo>
                  <a:cubicBezTo>
                    <a:pt x="60431" y="59204"/>
                    <a:pt x="56861" y="72598"/>
                    <a:pt x="52130" y="85457"/>
                  </a:cubicBezTo>
                  <a:cubicBezTo>
                    <a:pt x="47401" y="98405"/>
                    <a:pt x="41420" y="110817"/>
                    <a:pt x="33923" y="122873"/>
                  </a:cubicBezTo>
                  <a:cubicBezTo>
                    <a:pt x="26248" y="134838"/>
                    <a:pt x="17500" y="146536"/>
                    <a:pt x="4558" y="157252"/>
                  </a:cubicBezTo>
                  <a:cubicBezTo>
                    <a:pt x="-351" y="141178"/>
                    <a:pt x="-618" y="126177"/>
                    <a:pt x="632" y="111710"/>
                  </a:cubicBezTo>
                  <a:cubicBezTo>
                    <a:pt x="2059" y="97244"/>
                    <a:pt x="5361" y="83314"/>
                    <a:pt x="10271" y="70009"/>
                  </a:cubicBezTo>
                  <a:cubicBezTo>
                    <a:pt x="15268" y="56704"/>
                    <a:pt x="21785" y="43934"/>
                    <a:pt x="30174" y="32058"/>
                  </a:cubicBezTo>
                  <a:cubicBezTo>
                    <a:pt x="38653" y="20270"/>
                    <a:pt x="48649" y="9108"/>
                    <a:pt x="62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3"/>
          <p:cNvGrpSpPr/>
          <p:nvPr/>
        </p:nvGrpSpPr>
        <p:grpSpPr>
          <a:xfrm rot="691126">
            <a:off x="-249178" y="4028020"/>
            <a:ext cx="699255" cy="1704231"/>
            <a:chOff x="-447306" y="3705217"/>
            <a:chExt cx="1511186" cy="3683077"/>
          </a:xfrm>
        </p:grpSpPr>
        <p:grpSp>
          <p:nvGrpSpPr>
            <p:cNvPr id="182" name="Google Shape;182;p3"/>
            <p:cNvGrpSpPr/>
            <p:nvPr/>
          </p:nvGrpSpPr>
          <p:grpSpPr>
            <a:xfrm>
              <a:off x="-447306" y="3705217"/>
              <a:ext cx="1511186" cy="3683077"/>
              <a:chOff x="-447306" y="3705217"/>
              <a:chExt cx="1511186" cy="3683077"/>
            </a:xfrm>
          </p:grpSpPr>
          <p:sp>
            <p:nvSpPr>
              <p:cNvPr id="183" name="Google Shape;183;p3"/>
              <p:cNvSpPr/>
              <p:nvPr/>
            </p:nvSpPr>
            <p:spPr>
              <a:xfrm>
                <a:off x="-375262" y="3878604"/>
                <a:ext cx="1162994" cy="3509690"/>
              </a:xfrm>
              <a:custGeom>
                <a:avLst/>
                <a:gdLst/>
                <a:ahLst/>
                <a:cxnLst/>
                <a:rect l="l" t="t" r="r" b="b"/>
                <a:pathLst>
                  <a:path w="1162994" h="3509690" extrusionOk="0">
                    <a:moveTo>
                      <a:pt x="15929" y="3509194"/>
                    </a:moveTo>
                    <a:cubicBezTo>
                      <a:pt x="13162" y="3508569"/>
                      <a:pt x="10484" y="3507318"/>
                      <a:pt x="8075" y="3505532"/>
                    </a:cubicBezTo>
                    <a:cubicBezTo>
                      <a:pt x="-940" y="3498657"/>
                      <a:pt x="-2636" y="3485798"/>
                      <a:pt x="4147" y="3476779"/>
                    </a:cubicBezTo>
                    <a:cubicBezTo>
                      <a:pt x="1113209" y="2018561"/>
                      <a:pt x="1169082" y="686608"/>
                      <a:pt x="1103748" y="22508"/>
                    </a:cubicBezTo>
                    <a:cubicBezTo>
                      <a:pt x="1102588" y="11256"/>
                      <a:pt x="1110888" y="1166"/>
                      <a:pt x="1122134" y="94"/>
                    </a:cubicBezTo>
                    <a:cubicBezTo>
                      <a:pt x="1133380" y="-978"/>
                      <a:pt x="1143466" y="7238"/>
                      <a:pt x="1144537" y="18489"/>
                    </a:cubicBezTo>
                    <a:cubicBezTo>
                      <a:pt x="1210495" y="688573"/>
                      <a:pt x="1154355" y="2032134"/>
                      <a:pt x="36903" y="3501603"/>
                    </a:cubicBezTo>
                    <a:cubicBezTo>
                      <a:pt x="31816" y="3508211"/>
                      <a:pt x="23515" y="3510890"/>
                      <a:pt x="15929" y="35091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-447306" y="6299999"/>
                <a:ext cx="1092595" cy="746954"/>
              </a:xfrm>
              <a:custGeom>
                <a:avLst/>
                <a:gdLst/>
                <a:ahLst/>
                <a:cxnLst/>
                <a:rect l="l" t="t" r="r" b="b"/>
                <a:pathLst>
                  <a:path w="1092595" h="746954" extrusionOk="0">
                    <a:moveTo>
                      <a:pt x="1091626" y="608454"/>
                    </a:moveTo>
                    <a:cubicBezTo>
                      <a:pt x="1091091" y="605596"/>
                      <a:pt x="1090109" y="602739"/>
                      <a:pt x="1088860" y="599792"/>
                    </a:cubicBezTo>
                    <a:cubicBezTo>
                      <a:pt x="1077078" y="571664"/>
                      <a:pt x="1050927" y="555411"/>
                      <a:pt x="1017992" y="546928"/>
                    </a:cubicBezTo>
                    <a:cubicBezTo>
                      <a:pt x="1013708" y="545767"/>
                      <a:pt x="1009246" y="544875"/>
                      <a:pt x="1004783" y="543892"/>
                    </a:cubicBezTo>
                    <a:cubicBezTo>
                      <a:pt x="987289" y="540677"/>
                      <a:pt x="968278" y="539159"/>
                      <a:pt x="948910" y="538891"/>
                    </a:cubicBezTo>
                    <a:cubicBezTo>
                      <a:pt x="945519" y="538891"/>
                      <a:pt x="942127" y="538891"/>
                      <a:pt x="938736" y="538891"/>
                    </a:cubicBezTo>
                    <a:cubicBezTo>
                      <a:pt x="875990" y="539516"/>
                      <a:pt x="810925" y="552554"/>
                      <a:pt x="778347" y="558715"/>
                    </a:cubicBezTo>
                    <a:cubicBezTo>
                      <a:pt x="771296" y="560144"/>
                      <a:pt x="764156" y="561484"/>
                      <a:pt x="757016" y="563002"/>
                    </a:cubicBezTo>
                    <a:cubicBezTo>
                      <a:pt x="753892" y="563627"/>
                      <a:pt x="750679" y="564252"/>
                      <a:pt x="747555" y="564966"/>
                    </a:cubicBezTo>
                    <a:cubicBezTo>
                      <a:pt x="616085" y="592916"/>
                      <a:pt x="488988" y="638368"/>
                      <a:pt x="372870" y="706055"/>
                    </a:cubicBezTo>
                    <a:cubicBezTo>
                      <a:pt x="366265" y="709895"/>
                      <a:pt x="359571" y="713824"/>
                      <a:pt x="353055" y="717843"/>
                    </a:cubicBezTo>
                    <a:cubicBezTo>
                      <a:pt x="351895" y="717843"/>
                      <a:pt x="350913" y="717931"/>
                      <a:pt x="349753" y="717931"/>
                    </a:cubicBezTo>
                    <a:cubicBezTo>
                      <a:pt x="349575" y="701590"/>
                      <a:pt x="349039" y="685160"/>
                      <a:pt x="348146" y="668907"/>
                    </a:cubicBezTo>
                    <a:cubicBezTo>
                      <a:pt x="343862" y="576039"/>
                      <a:pt x="331010" y="484152"/>
                      <a:pt x="317890" y="391820"/>
                    </a:cubicBezTo>
                    <a:cubicBezTo>
                      <a:pt x="307001" y="314667"/>
                      <a:pt x="299950" y="233407"/>
                      <a:pt x="270585" y="160362"/>
                    </a:cubicBezTo>
                    <a:cubicBezTo>
                      <a:pt x="268890" y="155986"/>
                      <a:pt x="267015" y="151700"/>
                      <a:pt x="265052" y="147414"/>
                    </a:cubicBezTo>
                    <a:lnTo>
                      <a:pt x="265052" y="147325"/>
                    </a:lnTo>
                    <a:cubicBezTo>
                      <a:pt x="264873" y="147235"/>
                      <a:pt x="264873" y="147146"/>
                      <a:pt x="264873" y="146967"/>
                    </a:cubicBezTo>
                    <a:cubicBezTo>
                      <a:pt x="258179" y="132055"/>
                      <a:pt x="247915" y="114106"/>
                      <a:pt x="234973" y="95800"/>
                    </a:cubicBezTo>
                    <a:cubicBezTo>
                      <a:pt x="233188" y="93300"/>
                      <a:pt x="231403" y="90800"/>
                      <a:pt x="229529" y="88300"/>
                    </a:cubicBezTo>
                    <a:cubicBezTo>
                      <a:pt x="195434" y="42580"/>
                      <a:pt x="145988" y="-2069"/>
                      <a:pt x="96541" y="74"/>
                    </a:cubicBezTo>
                    <a:cubicBezTo>
                      <a:pt x="89044" y="431"/>
                      <a:pt x="81458" y="1771"/>
                      <a:pt x="73960" y="4450"/>
                    </a:cubicBezTo>
                    <a:cubicBezTo>
                      <a:pt x="65660" y="7485"/>
                      <a:pt x="57359" y="11950"/>
                      <a:pt x="49237" y="18201"/>
                    </a:cubicBezTo>
                    <a:cubicBezTo>
                      <a:pt x="13179" y="46241"/>
                      <a:pt x="237" y="93300"/>
                      <a:pt x="59" y="145628"/>
                    </a:cubicBezTo>
                    <a:cubicBezTo>
                      <a:pt x="-31" y="149646"/>
                      <a:pt x="-31" y="153843"/>
                      <a:pt x="148" y="157862"/>
                    </a:cubicBezTo>
                    <a:cubicBezTo>
                      <a:pt x="2379" y="228853"/>
                      <a:pt x="25942" y="307344"/>
                      <a:pt x="46292" y="360297"/>
                    </a:cubicBezTo>
                    <a:cubicBezTo>
                      <a:pt x="47095" y="362619"/>
                      <a:pt x="47988" y="364941"/>
                      <a:pt x="48969" y="367174"/>
                    </a:cubicBezTo>
                    <a:cubicBezTo>
                      <a:pt x="51379" y="373603"/>
                      <a:pt x="53789" y="379497"/>
                      <a:pt x="56110" y="384944"/>
                    </a:cubicBezTo>
                    <a:cubicBezTo>
                      <a:pt x="62804" y="400927"/>
                      <a:pt x="70390" y="417626"/>
                      <a:pt x="78691" y="434771"/>
                    </a:cubicBezTo>
                    <a:cubicBezTo>
                      <a:pt x="79405" y="436468"/>
                      <a:pt x="80387" y="438165"/>
                      <a:pt x="81190" y="439951"/>
                    </a:cubicBezTo>
                    <a:cubicBezTo>
                      <a:pt x="132957" y="545767"/>
                      <a:pt x="213374" y="667658"/>
                      <a:pt x="309857" y="727129"/>
                    </a:cubicBezTo>
                    <a:cubicBezTo>
                      <a:pt x="316551" y="731326"/>
                      <a:pt x="323334" y="735077"/>
                      <a:pt x="330207" y="738648"/>
                    </a:cubicBezTo>
                    <a:cubicBezTo>
                      <a:pt x="332349" y="743381"/>
                      <a:pt x="336633" y="747042"/>
                      <a:pt x="343327" y="746953"/>
                    </a:cubicBezTo>
                    <a:cubicBezTo>
                      <a:pt x="344041" y="746953"/>
                      <a:pt x="345023" y="746953"/>
                      <a:pt x="345915" y="746953"/>
                    </a:cubicBezTo>
                    <a:cubicBezTo>
                      <a:pt x="402948" y="746417"/>
                      <a:pt x="722118" y="746506"/>
                      <a:pt x="924187" y="707037"/>
                    </a:cubicBezTo>
                    <a:cubicBezTo>
                      <a:pt x="928114" y="706233"/>
                      <a:pt x="931952" y="705430"/>
                      <a:pt x="935879" y="704626"/>
                    </a:cubicBezTo>
                    <a:cubicBezTo>
                      <a:pt x="945430" y="702662"/>
                      <a:pt x="954801" y="700608"/>
                      <a:pt x="963637" y="698375"/>
                    </a:cubicBezTo>
                    <a:cubicBezTo>
                      <a:pt x="967297" y="697393"/>
                      <a:pt x="971045" y="696590"/>
                      <a:pt x="974615" y="695607"/>
                    </a:cubicBezTo>
                    <a:cubicBezTo>
                      <a:pt x="1033790" y="680070"/>
                      <a:pt x="1076543" y="659800"/>
                      <a:pt x="1088860" y="633278"/>
                    </a:cubicBezTo>
                    <a:cubicBezTo>
                      <a:pt x="1092519" y="625599"/>
                      <a:pt x="1093590" y="617294"/>
                      <a:pt x="1091626" y="60845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-132993" y="5993528"/>
                <a:ext cx="920693" cy="732739"/>
              </a:xfrm>
              <a:custGeom>
                <a:avLst/>
                <a:gdLst/>
                <a:ahLst/>
                <a:cxnLst/>
                <a:rect l="l" t="t" r="r" b="b"/>
                <a:pathLst>
                  <a:path w="920693" h="732739" extrusionOk="0">
                    <a:moveTo>
                      <a:pt x="904321" y="412451"/>
                    </a:moveTo>
                    <a:cubicBezTo>
                      <a:pt x="885935" y="389769"/>
                      <a:pt x="852732" y="383340"/>
                      <a:pt x="814264" y="385751"/>
                    </a:cubicBezTo>
                    <a:cubicBezTo>
                      <a:pt x="812301" y="385840"/>
                      <a:pt x="810248" y="386019"/>
                      <a:pt x="808195" y="386287"/>
                    </a:cubicBezTo>
                    <a:cubicBezTo>
                      <a:pt x="774725" y="389055"/>
                      <a:pt x="737774" y="398163"/>
                      <a:pt x="703769" y="408968"/>
                    </a:cubicBezTo>
                    <a:cubicBezTo>
                      <a:pt x="701894" y="409682"/>
                      <a:pt x="700020" y="410218"/>
                      <a:pt x="698146" y="410754"/>
                    </a:cubicBezTo>
                    <a:cubicBezTo>
                      <a:pt x="688953" y="413790"/>
                      <a:pt x="680117" y="416826"/>
                      <a:pt x="671548" y="419951"/>
                    </a:cubicBezTo>
                    <a:cubicBezTo>
                      <a:pt x="668781" y="420934"/>
                      <a:pt x="666015" y="422005"/>
                      <a:pt x="663337" y="422988"/>
                    </a:cubicBezTo>
                    <a:cubicBezTo>
                      <a:pt x="637275" y="432632"/>
                      <a:pt x="615319" y="442187"/>
                      <a:pt x="601127" y="448616"/>
                    </a:cubicBezTo>
                    <a:cubicBezTo>
                      <a:pt x="592738" y="452455"/>
                      <a:pt x="584437" y="456385"/>
                      <a:pt x="575958" y="460582"/>
                    </a:cubicBezTo>
                    <a:cubicBezTo>
                      <a:pt x="573102" y="461921"/>
                      <a:pt x="570246" y="463350"/>
                      <a:pt x="567479" y="464778"/>
                    </a:cubicBezTo>
                    <a:cubicBezTo>
                      <a:pt x="460554" y="518357"/>
                      <a:pt x="357734" y="592562"/>
                      <a:pt x="265714" y="671143"/>
                    </a:cubicBezTo>
                    <a:cubicBezTo>
                      <a:pt x="256699" y="678734"/>
                      <a:pt x="248041" y="686324"/>
                      <a:pt x="239295" y="693915"/>
                    </a:cubicBezTo>
                    <a:cubicBezTo>
                      <a:pt x="239205" y="694003"/>
                      <a:pt x="239027" y="694003"/>
                      <a:pt x="238848" y="694003"/>
                    </a:cubicBezTo>
                    <a:cubicBezTo>
                      <a:pt x="237867" y="694093"/>
                      <a:pt x="237242" y="694450"/>
                      <a:pt x="236349" y="694629"/>
                    </a:cubicBezTo>
                    <a:cubicBezTo>
                      <a:pt x="245721" y="662571"/>
                      <a:pt x="253486" y="630424"/>
                      <a:pt x="259287" y="598277"/>
                    </a:cubicBezTo>
                    <a:cubicBezTo>
                      <a:pt x="259287" y="598188"/>
                      <a:pt x="259287" y="598188"/>
                      <a:pt x="259287" y="598099"/>
                    </a:cubicBezTo>
                    <a:cubicBezTo>
                      <a:pt x="276424" y="504069"/>
                      <a:pt x="278388" y="409057"/>
                      <a:pt x="264286" y="313153"/>
                    </a:cubicBezTo>
                    <a:cubicBezTo>
                      <a:pt x="264286" y="313063"/>
                      <a:pt x="264286" y="313063"/>
                      <a:pt x="264286" y="312974"/>
                    </a:cubicBezTo>
                    <a:cubicBezTo>
                      <a:pt x="263839" y="308777"/>
                      <a:pt x="263125" y="304669"/>
                      <a:pt x="262411" y="300561"/>
                    </a:cubicBezTo>
                    <a:cubicBezTo>
                      <a:pt x="259555" y="282434"/>
                      <a:pt x="256163" y="264218"/>
                      <a:pt x="252147" y="245912"/>
                    </a:cubicBezTo>
                    <a:cubicBezTo>
                      <a:pt x="241526" y="198049"/>
                      <a:pt x="221890" y="106341"/>
                      <a:pt x="179852" y="49459"/>
                    </a:cubicBezTo>
                    <a:cubicBezTo>
                      <a:pt x="178513" y="47762"/>
                      <a:pt x="177353" y="46155"/>
                      <a:pt x="176014" y="44458"/>
                    </a:cubicBezTo>
                    <a:cubicBezTo>
                      <a:pt x="152183" y="14454"/>
                      <a:pt x="121391" y="-4387"/>
                      <a:pt x="81584" y="881"/>
                    </a:cubicBezTo>
                    <a:cubicBezTo>
                      <a:pt x="70784" y="2399"/>
                      <a:pt x="61324" y="5435"/>
                      <a:pt x="53112" y="9900"/>
                    </a:cubicBezTo>
                    <a:cubicBezTo>
                      <a:pt x="48382" y="12401"/>
                      <a:pt x="44098" y="15347"/>
                      <a:pt x="40170" y="18830"/>
                    </a:cubicBezTo>
                    <a:cubicBezTo>
                      <a:pt x="-172" y="53209"/>
                      <a:pt x="-3028" y="128665"/>
                      <a:pt x="1702" y="190191"/>
                    </a:cubicBezTo>
                    <a:cubicBezTo>
                      <a:pt x="2059" y="194745"/>
                      <a:pt x="2506" y="199120"/>
                      <a:pt x="2863" y="203496"/>
                    </a:cubicBezTo>
                    <a:cubicBezTo>
                      <a:pt x="4826" y="224034"/>
                      <a:pt x="7504" y="242430"/>
                      <a:pt x="9646" y="256360"/>
                    </a:cubicBezTo>
                    <a:cubicBezTo>
                      <a:pt x="10449" y="261807"/>
                      <a:pt x="11342" y="267343"/>
                      <a:pt x="12234" y="272880"/>
                    </a:cubicBezTo>
                    <a:cubicBezTo>
                      <a:pt x="12770" y="275916"/>
                      <a:pt x="13394" y="279041"/>
                      <a:pt x="13930" y="282077"/>
                    </a:cubicBezTo>
                    <a:cubicBezTo>
                      <a:pt x="40706" y="427721"/>
                      <a:pt x="110234" y="586401"/>
                      <a:pt x="200469" y="703201"/>
                    </a:cubicBezTo>
                    <a:cubicBezTo>
                      <a:pt x="202433" y="705701"/>
                      <a:pt x="204397" y="708202"/>
                      <a:pt x="206360" y="710791"/>
                    </a:cubicBezTo>
                    <a:cubicBezTo>
                      <a:pt x="205825" y="713471"/>
                      <a:pt x="205378" y="716239"/>
                      <a:pt x="204843" y="718828"/>
                    </a:cubicBezTo>
                    <a:cubicBezTo>
                      <a:pt x="201808" y="733919"/>
                      <a:pt x="223140" y="738295"/>
                      <a:pt x="227870" y="724097"/>
                    </a:cubicBezTo>
                    <a:cubicBezTo>
                      <a:pt x="228227" y="722847"/>
                      <a:pt x="228495" y="721596"/>
                      <a:pt x="228941" y="720346"/>
                    </a:cubicBezTo>
                    <a:cubicBezTo>
                      <a:pt x="230637" y="722221"/>
                      <a:pt x="232868" y="723829"/>
                      <a:pt x="235635" y="724454"/>
                    </a:cubicBezTo>
                    <a:cubicBezTo>
                      <a:pt x="237063" y="724811"/>
                      <a:pt x="238670" y="724990"/>
                      <a:pt x="240366" y="724811"/>
                    </a:cubicBezTo>
                    <a:cubicBezTo>
                      <a:pt x="283832" y="721686"/>
                      <a:pt x="522585" y="676769"/>
                      <a:pt x="705018" y="609529"/>
                    </a:cubicBezTo>
                    <a:cubicBezTo>
                      <a:pt x="708945" y="608100"/>
                      <a:pt x="712694" y="606671"/>
                      <a:pt x="716443" y="605242"/>
                    </a:cubicBezTo>
                    <a:cubicBezTo>
                      <a:pt x="748306" y="593098"/>
                      <a:pt x="778206" y="580418"/>
                      <a:pt x="804803" y="567113"/>
                    </a:cubicBezTo>
                    <a:cubicBezTo>
                      <a:pt x="808998" y="565059"/>
                      <a:pt x="813104" y="563005"/>
                      <a:pt x="817031" y="560773"/>
                    </a:cubicBezTo>
                    <a:cubicBezTo>
                      <a:pt x="856749" y="539788"/>
                      <a:pt x="887898" y="517553"/>
                      <a:pt x="905392" y="494246"/>
                    </a:cubicBezTo>
                    <a:lnTo>
                      <a:pt x="905392" y="494157"/>
                    </a:lnTo>
                    <a:cubicBezTo>
                      <a:pt x="910658" y="487103"/>
                      <a:pt x="914674" y="479959"/>
                      <a:pt x="917263" y="472726"/>
                    </a:cubicBezTo>
                    <a:cubicBezTo>
                      <a:pt x="924224" y="453081"/>
                      <a:pt x="920922" y="432899"/>
                      <a:pt x="904321" y="41245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86257" y="5694204"/>
                <a:ext cx="797797" cy="667552"/>
              </a:xfrm>
              <a:custGeom>
                <a:avLst/>
                <a:gdLst/>
                <a:ahLst/>
                <a:cxnLst/>
                <a:rect l="l" t="t" r="r" b="b"/>
                <a:pathLst>
                  <a:path w="797797" h="667552" extrusionOk="0">
                    <a:moveTo>
                      <a:pt x="781284" y="304671"/>
                    </a:moveTo>
                    <a:cubicBezTo>
                      <a:pt x="755579" y="270827"/>
                      <a:pt x="713987" y="265291"/>
                      <a:pt x="668557" y="273506"/>
                    </a:cubicBezTo>
                    <a:cubicBezTo>
                      <a:pt x="665523" y="274042"/>
                      <a:pt x="662399" y="274667"/>
                      <a:pt x="659275" y="275292"/>
                    </a:cubicBezTo>
                    <a:cubicBezTo>
                      <a:pt x="644191" y="278596"/>
                      <a:pt x="628751" y="283329"/>
                      <a:pt x="613399" y="288955"/>
                    </a:cubicBezTo>
                    <a:cubicBezTo>
                      <a:pt x="611525" y="289579"/>
                      <a:pt x="609740" y="290294"/>
                      <a:pt x="607954" y="291008"/>
                    </a:cubicBezTo>
                    <a:cubicBezTo>
                      <a:pt x="552885" y="311815"/>
                      <a:pt x="499958" y="343336"/>
                      <a:pt x="469612" y="361464"/>
                    </a:cubicBezTo>
                    <a:cubicBezTo>
                      <a:pt x="458098" y="368339"/>
                      <a:pt x="446317" y="375662"/>
                      <a:pt x="434625" y="383341"/>
                    </a:cubicBezTo>
                    <a:cubicBezTo>
                      <a:pt x="432036" y="384949"/>
                      <a:pt x="429537" y="386645"/>
                      <a:pt x="427038" y="388253"/>
                    </a:cubicBezTo>
                    <a:cubicBezTo>
                      <a:pt x="374289" y="423078"/>
                      <a:pt x="320291" y="465405"/>
                      <a:pt x="275843" y="513804"/>
                    </a:cubicBezTo>
                    <a:lnTo>
                      <a:pt x="275843" y="513893"/>
                    </a:lnTo>
                    <a:cubicBezTo>
                      <a:pt x="275843" y="513893"/>
                      <a:pt x="275843" y="513982"/>
                      <a:pt x="275754" y="513982"/>
                    </a:cubicBezTo>
                    <a:cubicBezTo>
                      <a:pt x="263705" y="527020"/>
                      <a:pt x="252369" y="540504"/>
                      <a:pt x="241837" y="554434"/>
                    </a:cubicBezTo>
                    <a:cubicBezTo>
                      <a:pt x="247639" y="524431"/>
                      <a:pt x="251388" y="493980"/>
                      <a:pt x="253351" y="463262"/>
                    </a:cubicBezTo>
                    <a:lnTo>
                      <a:pt x="253351" y="463173"/>
                    </a:lnTo>
                    <a:cubicBezTo>
                      <a:pt x="256475" y="416113"/>
                      <a:pt x="255315" y="368697"/>
                      <a:pt x="250584" y="321905"/>
                    </a:cubicBezTo>
                    <a:cubicBezTo>
                      <a:pt x="250584" y="321905"/>
                      <a:pt x="250584" y="321905"/>
                      <a:pt x="250584" y="321816"/>
                    </a:cubicBezTo>
                    <a:cubicBezTo>
                      <a:pt x="250227" y="317887"/>
                      <a:pt x="249781" y="314047"/>
                      <a:pt x="249424" y="310118"/>
                    </a:cubicBezTo>
                    <a:cubicBezTo>
                      <a:pt x="245140" y="271988"/>
                      <a:pt x="238624" y="234394"/>
                      <a:pt x="230235" y="197961"/>
                    </a:cubicBezTo>
                    <a:cubicBezTo>
                      <a:pt x="220863" y="157688"/>
                      <a:pt x="197657" y="56515"/>
                      <a:pt x="151335" y="16599"/>
                    </a:cubicBezTo>
                    <a:cubicBezTo>
                      <a:pt x="150621" y="15974"/>
                      <a:pt x="149817" y="15349"/>
                      <a:pt x="149014" y="14724"/>
                    </a:cubicBezTo>
                    <a:cubicBezTo>
                      <a:pt x="129200" y="-1439"/>
                      <a:pt x="105101" y="-6082"/>
                      <a:pt x="76273" y="9902"/>
                    </a:cubicBezTo>
                    <a:cubicBezTo>
                      <a:pt x="61457" y="18117"/>
                      <a:pt x="49050" y="28386"/>
                      <a:pt x="39143" y="40352"/>
                    </a:cubicBezTo>
                    <a:cubicBezTo>
                      <a:pt x="36555" y="43567"/>
                      <a:pt x="34056" y="46692"/>
                      <a:pt x="31824" y="50086"/>
                    </a:cubicBezTo>
                    <a:cubicBezTo>
                      <a:pt x="5852" y="87322"/>
                      <a:pt x="-1735" y="137418"/>
                      <a:pt x="318" y="188138"/>
                    </a:cubicBezTo>
                    <a:cubicBezTo>
                      <a:pt x="407" y="191175"/>
                      <a:pt x="497" y="194300"/>
                      <a:pt x="764" y="197336"/>
                    </a:cubicBezTo>
                    <a:cubicBezTo>
                      <a:pt x="1568" y="209927"/>
                      <a:pt x="2817" y="222607"/>
                      <a:pt x="4691" y="235019"/>
                    </a:cubicBezTo>
                    <a:cubicBezTo>
                      <a:pt x="5138" y="238412"/>
                      <a:pt x="5673" y="241806"/>
                      <a:pt x="6209" y="245199"/>
                    </a:cubicBezTo>
                    <a:cubicBezTo>
                      <a:pt x="12278" y="282525"/>
                      <a:pt x="21917" y="317529"/>
                      <a:pt x="31378" y="344944"/>
                    </a:cubicBezTo>
                    <a:cubicBezTo>
                      <a:pt x="44766" y="383699"/>
                      <a:pt x="111795" y="594528"/>
                      <a:pt x="166954" y="651143"/>
                    </a:cubicBezTo>
                    <a:cubicBezTo>
                      <a:pt x="171952" y="656232"/>
                      <a:pt x="176772" y="660073"/>
                      <a:pt x="181502" y="662394"/>
                    </a:cubicBezTo>
                    <a:cubicBezTo>
                      <a:pt x="180520" y="662751"/>
                      <a:pt x="179449" y="663019"/>
                      <a:pt x="178557" y="663377"/>
                    </a:cubicBezTo>
                    <a:cubicBezTo>
                      <a:pt x="175879" y="664269"/>
                      <a:pt x="177129" y="668109"/>
                      <a:pt x="179806" y="667484"/>
                    </a:cubicBezTo>
                    <a:cubicBezTo>
                      <a:pt x="182573" y="666770"/>
                      <a:pt x="186054" y="665877"/>
                      <a:pt x="190071" y="664894"/>
                    </a:cubicBezTo>
                    <a:cubicBezTo>
                      <a:pt x="191499" y="665073"/>
                      <a:pt x="193016" y="665073"/>
                      <a:pt x="194533" y="664894"/>
                    </a:cubicBezTo>
                    <a:cubicBezTo>
                      <a:pt x="196675" y="664626"/>
                      <a:pt x="198282" y="663644"/>
                      <a:pt x="199799" y="662483"/>
                    </a:cubicBezTo>
                    <a:cubicBezTo>
                      <a:pt x="201406" y="664180"/>
                      <a:pt x="201495" y="665251"/>
                      <a:pt x="203548" y="665341"/>
                    </a:cubicBezTo>
                    <a:cubicBezTo>
                      <a:pt x="205958" y="665520"/>
                      <a:pt x="205333" y="662930"/>
                      <a:pt x="206582" y="659715"/>
                    </a:cubicBezTo>
                    <a:cubicBezTo>
                      <a:pt x="206672" y="659447"/>
                      <a:pt x="207475" y="659447"/>
                      <a:pt x="208457" y="659358"/>
                    </a:cubicBezTo>
                    <a:cubicBezTo>
                      <a:pt x="210063" y="659358"/>
                      <a:pt x="212205" y="659537"/>
                      <a:pt x="212384" y="659090"/>
                    </a:cubicBezTo>
                    <a:cubicBezTo>
                      <a:pt x="287892" y="638909"/>
                      <a:pt x="453100" y="590332"/>
                      <a:pt x="588854" y="528002"/>
                    </a:cubicBezTo>
                    <a:cubicBezTo>
                      <a:pt x="593585" y="525770"/>
                      <a:pt x="598226" y="523627"/>
                      <a:pt x="602867" y="521394"/>
                    </a:cubicBezTo>
                    <a:cubicBezTo>
                      <a:pt x="638211" y="504696"/>
                      <a:pt x="671235" y="487015"/>
                      <a:pt x="699707" y="468709"/>
                    </a:cubicBezTo>
                    <a:cubicBezTo>
                      <a:pt x="703902" y="466030"/>
                      <a:pt x="708007" y="463262"/>
                      <a:pt x="712024" y="460404"/>
                    </a:cubicBezTo>
                    <a:cubicBezTo>
                      <a:pt x="749956" y="434509"/>
                      <a:pt x="778250" y="407451"/>
                      <a:pt x="790656" y="379859"/>
                    </a:cubicBezTo>
                    <a:cubicBezTo>
                      <a:pt x="793780" y="373162"/>
                      <a:pt x="795922" y="366375"/>
                      <a:pt x="796993" y="359678"/>
                    </a:cubicBezTo>
                    <a:cubicBezTo>
                      <a:pt x="799849" y="341372"/>
                      <a:pt x="795208" y="322977"/>
                      <a:pt x="781284" y="30467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321427" y="5346421"/>
                <a:ext cx="728354" cy="672793"/>
              </a:xfrm>
              <a:custGeom>
                <a:avLst/>
                <a:gdLst/>
                <a:ahLst/>
                <a:cxnLst/>
                <a:rect l="l" t="t" r="r" b="b"/>
                <a:pathLst>
                  <a:path w="728354" h="672793" extrusionOk="0">
                    <a:moveTo>
                      <a:pt x="721498" y="130959"/>
                    </a:moveTo>
                    <a:cubicBezTo>
                      <a:pt x="712483" y="111314"/>
                      <a:pt x="700255" y="99884"/>
                      <a:pt x="686153" y="94794"/>
                    </a:cubicBezTo>
                    <a:cubicBezTo>
                      <a:pt x="680531" y="92651"/>
                      <a:pt x="674551" y="91579"/>
                      <a:pt x="668392" y="91401"/>
                    </a:cubicBezTo>
                    <a:cubicBezTo>
                      <a:pt x="613144" y="89079"/>
                      <a:pt x="540135" y="153997"/>
                      <a:pt x="510057" y="184627"/>
                    </a:cubicBezTo>
                    <a:cubicBezTo>
                      <a:pt x="501042" y="193735"/>
                      <a:pt x="492028" y="202932"/>
                      <a:pt x="483102" y="212219"/>
                    </a:cubicBezTo>
                    <a:cubicBezTo>
                      <a:pt x="481406" y="213916"/>
                      <a:pt x="479800" y="215702"/>
                      <a:pt x="478104" y="217399"/>
                    </a:cubicBezTo>
                    <a:cubicBezTo>
                      <a:pt x="439100" y="257403"/>
                      <a:pt x="400543" y="298033"/>
                      <a:pt x="362253" y="339200"/>
                    </a:cubicBezTo>
                    <a:cubicBezTo>
                      <a:pt x="360379" y="341164"/>
                      <a:pt x="358505" y="343129"/>
                      <a:pt x="356809" y="345093"/>
                    </a:cubicBezTo>
                    <a:cubicBezTo>
                      <a:pt x="295224" y="411262"/>
                      <a:pt x="234710" y="478859"/>
                      <a:pt x="175982" y="547082"/>
                    </a:cubicBezTo>
                    <a:cubicBezTo>
                      <a:pt x="179195" y="533331"/>
                      <a:pt x="182051" y="519222"/>
                      <a:pt x="184282" y="505024"/>
                    </a:cubicBezTo>
                    <a:cubicBezTo>
                      <a:pt x="184282" y="504935"/>
                      <a:pt x="184282" y="504935"/>
                      <a:pt x="184282" y="504845"/>
                    </a:cubicBezTo>
                    <a:cubicBezTo>
                      <a:pt x="192493" y="454839"/>
                      <a:pt x="194993" y="402779"/>
                      <a:pt x="193565" y="351611"/>
                    </a:cubicBezTo>
                    <a:cubicBezTo>
                      <a:pt x="192940" y="325537"/>
                      <a:pt x="191244" y="299641"/>
                      <a:pt x="188923" y="274370"/>
                    </a:cubicBezTo>
                    <a:cubicBezTo>
                      <a:pt x="188566" y="270530"/>
                      <a:pt x="188120" y="266691"/>
                      <a:pt x="187763" y="262850"/>
                    </a:cubicBezTo>
                    <a:cubicBezTo>
                      <a:pt x="186335" y="248652"/>
                      <a:pt x="184639" y="234722"/>
                      <a:pt x="182854" y="221059"/>
                    </a:cubicBezTo>
                    <a:cubicBezTo>
                      <a:pt x="179105" y="193645"/>
                      <a:pt x="174464" y="121761"/>
                      <a:pt x="156703" y="67380"/>
                    </a:cubicBezTo>
                    <a:cubicBezTo>
                      <a:pt x="155721" y="64522"/>
                      <a:pt x="154829" y="61754"/>
                      <a:pt x="153847" y="58986"/>
                    </a:cubicBezTo>
                    <a:cubicBezTo>
                      <a:pt x="142065" y="26928"/>
                      <a:pt x="125196" y="2640"/>
                      <a:pt x="100384" y="318"/>
                    </a:cubicBezTo>
                    <a:cubicBezTo>
                      <a:pt x="90477" y="-664"/>
                      <a:pt x="81373" y="675"/>
                      <a:pt x="73251" y="3711"/>
                    </a:cubicBezTo>
                    <a:cubicBezTo>
                      <a:pt x="70306" y="4783"/>
                      <a:pt x="67450" y="6122"/>
                      <a:pt x="64683" y="7730"/>
                    </a:cubicBezTo>
                    <a:cubicBezTo>
                      <a:pt x="11131" y="37911"/>
                      <a:pt x="-1008" y="149354"/>
                      <a:pt x="63" y="192663"/>
                    </a:cubicBezTo>
                    <a:cubicBezTo>
                      <a:pt x="153" y="196682"/>
                      <a:pt x="331" y="200700"/>
                      <a:pt x="510" y="204719"/>
                    </a:cubicBezTo>
                    <a:cubicBezTo>
                      <a:pt x="510" y="207933"/>
                      <a:pt x="777" y="211058"/>
                      <a:pt x="956" y="214362"/>
                    </a:cubicBezTo>
                    <a:cubicBezTo>
                      <a:pt x="1759" y="230704"/>
                      <a:pt x="3009" y="247223"/>
                      <a:pt x="4794" y="263833"/>
                    </a:cubicBezTo>
                    <a:cubicBezTo>
                      <a:pt x="5151" y="266869"/>
                      <a:pt x="5508" y="269905"/>
                      <a:pt x="5954" y="272941"/>
                    </a:cubicBezTo>
                    <a:cubicBezTo>
                      <a:pt x="11042" y="316964"/>
                      <a:pt x="19164" y="361524"/>
                      <a:pt x="28981" y="405904"/>
                    </a:cubicBezTo>
                    <a:cubicBezTo>
                      <a:pt x="29428" y="407958"/>
                      <a:pt x="29874" y="410101"/>
                      <a:pt x="30409" y="412155"/>
                    </a:cubicBezTo>
                    <a:cubicBezTo>
                      <a:pt x="47635" y="489486"/>
                      <a:pt x="69949" y="566282"/>
                      <a:pt x="90031" y="638969"/>
                    </a:cubicBezTo>
                    <a:cubicBezTo>
                      <a:pt x="91727" y="644684"/>
                      <a:pt x="93333" y="650488"/>
                      <a:pt x="94850" y="656204"/>
                    </a:cubicBezTo>
                    <a:cubicBezTo>
                      <a:pt x="91280" y="658168"/>
                      <a:pt x="87799" y="660043"/>
                      <a:pt x="84229" y="662007"/>
                    </a:cubicBezTo>
                    <a:cubicBezTo>
                      <a:pt x="78517" y="665044"/>
                      <a:pt x="82980" y="674956"/>
                      <a:pt x="89049" y="672366"/>
                    </a:cubicBezTo>
                    <a:cubicBezTo>
                      <a:pt x="101901" y="666830"/>
                      <a:pt x="114843" y="661115"/>
                      <a:pt x="127696" y="655310"/>
                    </a:cubicBezTo>
                    <a:cubicBezTo>
                      <a:pt x="271483" y="590570"/>
                      <a:pt x="411967" y="511185"/>
                      <a:pt x="534958" y="412423"/>
                    </a:cubicBezTo>
                    <a:cubicBezTo>
                      <a:pt x="541028" y="407690"/>
                      <a:pt x="546918" y="402779"/>
                      <a:pt x="552720" y="397957"/>
                    </a:cubicBezTo>
                    <a:cubicBezTo>
                      <a:pt x="554148" y="396885"/>
                      <a:pt x="555576" y="395724"/>
                      <a:pt x="557004" y="394474"/>
                    </a:cubicBezTo>
                    <a:cubicBezTo>
                      <a:pt x="584583" y="371346"/>
                      <a:pt x="637153" y="326787"/>
                      <a:pt x="676693" y="276870"/>
                    </a:cubicBezTo>
                    <a:lnTo>
                      <a:pt x="676782" y="276870"/>
                    </a:lnTo>
                    <a:cubicBezTo>
                      <a:pt x="680084" y="272763"/>
                      <a:pt x="683208" y="268655"/>
                      <a:pt x="686332" y="264458"/>
                    </a:cubicBezTo>
                    <a:cubicBezTo>
                      <a:pt x="700434" y="245259"/>
                      <a:pt x="712215" y="225524"/>
                      <a:pt x="719713" y="206147"/>
                    </a:cubicBezTo>
                    <a:cubicBezTo>
                      <a:pt x="721408" y="202039"/>
                      <a:pt x="722837" y="197932"/>
                      <a:pt x="723908" y="193824"/>
                    </a:cubicBezTo>
                    <a:cubicBezTo>
                      <a:pt x="730066" y="171589"/>
                      <a:pt x="730334" y="150336"/>
                      <a:pt x="721498" y="13095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416874" y="4957641"/>
                <a:ext cx="618134" cy="646871"/>
              </a:xfrm>
              <a:custGeom>
                <a:avLst/>
                <a:gdLst/>
                <a:ahLst/>
                <a:cxnLst/>
                <a:rect l="l" t="t" r="r" b="b"/>
                <a:pathLst>
                  <a:path w="618134" h="646871" extrusionOk="0">
                    <a:moveTo>
                      <a:pt x="583297" y="286943"/>
                    </a:moveTo>
                    <a:cubicBezTo>
                      <a:pt x="581691" y="289622"/>
                      <a:pt x="579817" y="292301"/>
                      <a:pt x="577853" y="294979"/>
                    </a:cubicBezTo>
                    <a:cubicBezTo>
                      <a:pt x="568035" y="308910"/>
                      <a:pt x="556878" y="323108"/>
                      <a:pt x="544383" y="337307"/>
                    </a:cubicBezTo>
                    <a:cubicBezTo>
                      <a:pt x="541705" y="340342"/>
                      <a:pt x="539028" y="343557"/>
                      <a:pt x="536172" y="346504"/>
                    </a:cubicBezTo>
                    <a:cubicBezTo>
                      <a:pt x="494847" y="392046"/>
                      <a:pt x="442277" y="437854"/>
                      <a:pt x="389171" y="479735"/>
                    </a:cubicBezTo>
                    <a:cubicBezTo>
                      <a:pt x="384798" y="483307"/>
                      <a:pt x="380246" y="486790"/>
                      <a:pt x="375873" y="490361"/>
                    </a:cubicBezTo>
                    <a:cubicBezTo>
                      <a:pt x="295188" y="552780"/>
                      <a:pt x="215485" y="605375"/>
                      <a:pt x="174339" y="633058"/>
                    </a:cubicBezTo>
                    <a:cubicBezTo>
                      <a:pt x="166217" y="638415"/>
                      <a:pt x="159701" y="642880"/>
                      <a:pt x="154882" y="646274"/>
                    </a:cubicBezTo>
                    <a:cubicBezTo>
                      <a:pt x="151490" y="648595"/>
                      <a:pt x="147384" y="643595"/>
                      <a:pt x="150330" y="640827"/>
                    </a:cubicBezTo>
                    <a:cubicBezTo>
                      <a:pt x="160326" y="631182"/>
                      <a:pt x="170412" y="621628"/>
                      <a:pt x="180587" y="612162"/>
                    </a:cubicBezTo>
                    <a:cubicBezTo>
                      <a:pt x="229676" y="566085"/>
                      <a:pt x="279836" y="521526"/>
                      <a:pt x="330978" y="477860"/>
                    </a:cubicBezTo>
                    <a:cubicBezTo>
                      <a:pt x="333924" y="475270"/>
                      <a:pt x="336958" y="472591"/>
                      <a:pt x="339993" y="470091"/>
                    </a:cubicBezTo>
                    <a:cubicBezTo>
                      <a:pt x="354631" y="457589"/>
                      <a:pt x="369268" y="445177"/>
                      <a:pt x="384084" y="432765"/>
                    </a:cubicBezTo>
                    <a:cubicBezTo>
                      <a:pt x="419875" y="402850"/>
                      <a:pt x="457718" y="374454"/>
                      <a:pt x="491010" y="341414"/>
                    </a:cubicBezTo>
                    <a:lnTo>
                      <a:pt x="490295" y="338289"/>
                    </a:lnTo>
                    <a:lnTo>
                      <a:pt x="488689" y="331323"/>
                    </a:lnTo>
                    <a:lnTo>
                      <a:pt x="480121" y="293640"/>
                    </a:lnTo>
                    <a:lnTo>
                      <a:pt x="476193" y="276584"/>
                    </a:lnTo>
                    <a:lnTo>
                      <a:pt x="459949" y="205058"/>
                    </a:lnTo>
                    <a:cubicBezTo>
                      <a:pt x="452988" y="212380"/>
                      <a:pt x="446294" y="219970"/>
                      <a:pt x="439957" y="227650"/>
                    </a:cubicBezTo>
                    <a:cubicBezTo>
                      <a:pt x="437368" y="230597"/>
                      <a:pt x="435048" y="233454"/>
                      <a:pt x="432638" y="236490"/>
                    </a:cubicBezTo>
                    <a:cubicBezTo>
                      <a:pt x="428711" y="241312"/>
                      <a:pt x="424873" y="246313"/>
                      <a:pt x="421124" y="251403"/>
                    </a:cubicBezTo>
                    <a:cubicBezTo>
                      <a:pt x="390153" y="292211"/>
                      <a:pt x="363288" y="336592"/>
                      <a:pt x="335709" y="379811"/>
                    </a:cubicBezTo>
                    <a:cubicBezTo>
                      <a:pt x="334102" y="382223"/>
                      <a:pt x="332585" y="384634"/>
                      <a:pt x="331068" y="387045"/>
                    </a:cubicBezTo>
                    <a:cubicBezTo>
                      <a:pt x="330889" y="387402"/>
                      <a:pt x="330621" y="387581"/>
                      <a:pt x="330443" y="387938"/>
                    </a:cubicBezTo>
                    <a:cubicBezTo>
                      <a:pt x="304827" y="427407"/>
                      <a:pt x="280461" y="468751"/>
                      <a:pt x="253953" y="508310"/>
                    </a:cubicBezTo>
                    <a:cubicBezTo>
                      <a:pt x="246902" y="518847"/>
                      <a:pt x="239761" y="529295"/>
                      <a:pt x="232264" y="539386"/>
                    </a:cubicBezTo>
                    <a:cubicBezTo>
                      <a:pt x="217359" y="560013"/>
                      <a:pt x="201740" y="579569"/>
                      <a:pt x="184603" y="598142"/>
                    </a:cubicBezTo>
                    <a:cubicBezTo>
                      <a:pt x="184514" y="598142"/>
                      <a:pt x="184514" y="598232"/>
                      <a:pt x="184514" y="598232"/>
                    </a:cubicBezTo>
                    <a:lnTo>
                      <a:pt x="184514" y="598411"/>
                    </a:lnTo>
                    <a:cubicBezTo>
                      <a:pt x="181211" y="602072"/>
                      <a:pt x="177730" y="605733"/>
                      <a:pt x="174339" y="609305"/>
                    </a:cubicBezTo>
                    <a:cubicBezTo>
                      <a:pt x="169876" y="613859"/>
                      <a:pt x="163718" y="608501"/>
                      <a:pt x="165860" y="603143"/>
                    </a:cubicBezTo>
                    <a:cubicBezTo>
                      <a:pt x="169876" y="592874"/>
                      <a:pt x="179873" y="571711"/>
                      <a:pt x="194242" y="543761"/>
                    </a:cubicBezTo>
                    <a:cubicBezTo>
                      <a:pt x="193528" y="540546"/>
                      <a:pt x="192993" y="537421"/>
                      <a:pt x="192368" y="534206"/>
                    </a:cubicBezTo>
                    <a:cubicBezTo>
                      <a:pt x="187548" y="509471"/>
                      <a:pt x="183800" y="484825"/>
                      <a:pt x="180230" y="459822"/>
                    </a:cubicBezTo>
                    <a:lnTo>
                      <a:pt x="180319" y="459465"/>
                    </a:lnTo>
                    <a:cubicBezTo>
                      <a:pt x="173446" y="410708"/>
                      <a:pt x="167645" y="361774"/>
                      <a:pt x="157470" y="313553"/>
                    </a:cubicBezTo>
                    <a:cubicBezTo>
                      <a:pt x="150419" y="280156"/>
                      <a:pt x="144350" y="231489"/>
                      <a:pt x="134889" y="185680"/>
                    </a:cubicBezTo>
                    <a:cubicBezTo>
                      <a:pt x="134443" y="183805"/>
                      <a:pt x="134175" y="181930"/>
                      <a:pt x="133729" y="180144"/>
                    </a:cubicBezTo>
                    <a:cubicBezTo>
                      <a:pt x="133729" y="180144"/>
                      <a:pt x="133729" y="180144"/>
                      <a:pt x="133729" y="180054"/>
                    </a:cubicBezTo>
                    <a:cubicBezTo>
                      <a:pt x="130426" y="164427"/>
                      <a:pt x="126588" y="149336"/>
                      <a:pt x="122304" y="135317"/>
                    </a:cubicBezTo>
                    <a:cubicBezTo>
                      <a:pt x="121412" y="132549"/>
                      <a:pt x="120608" y="129959"/>
                      <a:pt x="119716" y="127280"/>
                    </a:cubicBezTo>
                    <a:cubicBezTo>
                      <a:pt x="114182" y="110939"/>
                      <a:pt x="107756" y="96473"/>
                      <a:pt x="100080" y="85132"/>
                    </a:cubicBezTo>
                    <a:cubicBezTo>
                      <a:pt x="97402" y="53432"/>
                      <a:pt x="75892" y="45841"/>
                      <a:pt x="35461" y="62451"/>
                    </a:cubicBezTo>
                    <a:cubicBezTo>
                      <a:pt x="32337" y="63611"/>
                      <a:pt x="29213" y="65040"/>
                      <a:pt x="25821" y="66558"/>
                    </a:cubicBezTo>
                    <a:cubicBezTo>
                      <a:pt x="23769" y="81203"/>
                      <a:pt x="22965" y="95580"/>
                      <a:pt x="23233" y="109867"/>
                    </a:cubicBezTo>
                    <a:cubicBezTo>
                      <a:pt x="23233" y="109867"/>
                      <a:pt x="23233" y="109867"/>
                      <a:pt x="23233" y="109957"/>
                    </a:cubicBezTo>
                    <a:cubicBezTo>
                      <a:pt x="23590" y="126655"/>
                      <a:pt x="25375" y="142997"/>
                      <a:pt x="28856" y="159427"/>
                    </a:cubicBezTo>
                    <a:cubicBezTo>
                      <a:pt x="29659" y="163535"/>
                      <a:pt x="30641" y="167731"/>
                      <a:pt x="31712" y="171929"/>
                    </a:cubicBezTo>
                    <a:cubicBezTo>
                      <a:pt x="33051" y="176929"/>
                      <a:pt x="34390" y="181930"/>
                      <a:pt x="35996" y="186930"/>
                    </a:cubicBezTo>
                    <a:cubicBezTo>
                      <a:pt x="44743" y="218095"/>
                      <a:pt x="57863" y="248099"/>
                      <a:pt x="70716" y="277745"/>
                    </a:cubicBezTo>
                    <a:cubicBezTo>
                      <a:pt x="72858" y="282568"/>
                      <a:pt x="74911" y="287389"/>
                      <a:pt x="77142" y="292211"/>
                    </a:cubicBezTo>
                    <a:cubicBezTo>
                      <a:pt x="78927" y="296409"/>
                      <a:pt x="80801" y="300605"/>
                      <a:pt x="82676" y="304802"/>
                    </a:cubicBezTo>
                    <a:cubicBezTo>
                      <a:pt x="111326" y="369632"/>
                      <a:pt x="141940" y="433747"/>
                      <a:pt x="169965" y="498844"/>
                    </a:cubicBezTo>
                    <a:cubicBezTo>
                      <a:pt x="174160" y="508399"/>
                      <a:pt x="178177" y="517954"/>
                      <a:pt x="182193" y="527598"/>
                    </a:cubicBezTo>
                    <a:cubicBezTo>
                      <a:pt x="182372" y="528045"/>
                      <a:pt x="182461" y="528402"/>
                      <a:pt x="182372" y="528759"/>
                    </a:cubicBezTo>
                    <a:cubicBezTo>
                      <a:pt x="182639" y="532152"/>
                      <a:pt x="177106" y="534206"/>
                      <a:pt x="175321" y="530813"/>
                    </a:cubicBezTo>
                    <a:cubicBezTo>
                      <a:pt x="173536" y="527509"/>
                      <a:pt x="170322" y="521437"/>
                      <a:pt x="165949" y="513310"/>
                    </a:cubicBezTo>
                    <a:cubicBezTo>
                      <a:pt x="163271" y="508220"/>
                      <a:pt x="160058" y="502416"/>
                      <a:pt x="156488" y="495809"/>
                    </a:cubicBezTo>
                    <a:lnTo>
                      <a:pt x="156399" y="495719"/>
                    </a:lnTo>
                    <a:lnTo>
                      <a:pt x="156042" y="495094"/>
                    </a:lnTo>
                    <a:cubicBezTo>
                      <a:pt x="136228" y="457857"/>
                      <a:pt x="105168" y="398028"/>
                      <a:pt x="75982" y="332484"/>
                    </a:cubicBezTo>
                    <a:lnTo>
                      <a:pt x="75178" y="330788"/>
                    </a:lnTo>
                    <a:lnTo>
                      <a:pt x="75000" y="330341"/>
                    </a:lnTo>
                    <a:cubicBezTo>
                      <a:pt x="70805" y="320876"/>
                      <a:pt x="66610" y="311321"/>
                      <a:pt x="62594" y="301588"/>
                    </a:cubicBezTo>
                    <a:cubicBezTo>
                      <a:pt x="62504" y="301588"/>
                      <a:pt x="62504" y="301588"/>
                      <a:pt x="62504" y="301588"/>
                    </a:cubicBezTo>
                    <a:cubicBezTo>
                      <a:pt x="60630" y="297123"/>
                      <a:pt x="58756" y="292747"/>
                      <a:pt x="56882" y="288282"/>
                    </a:cubicBezTo>
                    <a:cubicBezTo>
                      <a:pt x="40994" y="249795"/>
                      <a:pt x="26625" y="210594"/>
                      <a:pt x="16361" y="174161"/>
                    </a:cubicBezTo>
                    <a:lnTo>
                      <a:pt x="16271" y="173893"/>
                    </a:lnTo>
                    <a:lnTo>
                      <a:pt x="16182" y="173715"/>
                    </a:lnTo>
                    <a:cubicBezTo>
                      <a:pt x="15468" y="170768"/>
                      <a:pt x="14575" y="168089"/>
                      <a:pt x="13772" y="165142"/>
                    </a:cubicBezTo>
                    <a:cubicBezTo>
                      <a:pt x="12612" y="160767"/>
                      <a:pt x="11452" y="156212"/>
                      <a:pt x="10381" y="151926"/>
                    </a:cubicBezTo>
                    <a:lnTo>
                      <a:pt x="10381" y="151837"/>
                    </a:lnTo>
                    <a:cubicBezTo>
                      <a:pt x="-1579" y="102188"/>
                      <a:pt x="-4525" y="59236"/>
                      <a:pt x="8595" y="31732"/>
                    </a:cubicBezTo>
                    <a:cubicBezTo>
                      <a:pt x="12790" y="22713"/>
                      <a:pt x="18860" y="15302"/>
                      <a:pt x="26803" y="10033"/>
                    </a:cubicBezTo>
                    <a:cubicBezTo>
                      <a:pt x="35728" y="4051"/>
                      <a:pt x="47153" y="568"/>
                      <a:pt x="61344" y="32"/>
                    </a:cubicBezTo>
                    <a:cubicBezTo>
                      <a:pt x="102044" y="-1486"/>
                      <a:pt x="124089" y="51021"/>
                      <a:pt x="137299" y="101206"/>
                    </a:cubicBezTo>
                    <a:cubicBezTo>
                      <a:pt x="137388" y="101473"/>
                      <a:pt x="137388" y="101920"/>
                      <a:pt x="137566" y="102188"/>
                    </a:cubicBezTo>
                    <a:lnTo>
                      <a:pt x="137566" y="102277"/>
                    </a:lnTo>
                    <a:cubicBezTo>
                      <a:pt x="142565" y="121387"/>
                      <a:pt x="146403" y="140318"/>
                      <a:pt x="149437" y="155587"/>
                    </a:cubicBezTo>
                    <a:cubicBezTo>
                      <a:pt x="149973" y="158266"/>
                      <a:pt x="150508" y="160856"/>
                      <a:pt x="150865" y="163178"/>
                    </a:cubicBezTo>
                    <a:cubicBezTo>
                      <a:pt x="152472" y="170768"/>
                      <a:pt x="153811" y="177108"/>
                      <a:pt x="155060" y="181840"/>
                    </a:cubicBezTo>
                    <a:cubicBezTo>
                      <a:pt x="171304" y="242920"/>
                      <a:pt x="189780" y="308285"/>
                      <a:pt x="201650" y="374186"/>
                    </a:cubicBezTo>
                    <a:cubicBezTo>
                      <a:pt x="208701" y="413566"/>
                      <a:pt x="213432" y="452946"/>
                      <a:pt x="213967" y="491879"/>
                    </a:cubicBezTo>
                    <a:lnTo>
                      <a:pt x="213967" y="491969"/>
                    </a:lnTo>
                    <a:cubicBezTo>
                      <a:pt x="214057" y="495540"/>
                      <a:pt x="214057" y="499380"/>
                      <a:pt x="214146" y="502952"/>
                    </a:cubicBezTo>
                    <a:lnTo>
                      <a:pt x="214146" y="503042"/>
                    </a:lnTo>
                    <a:cubicBezTo>
                      <a:pt x="214057" y="504024"/>
                      <a:pt x="214146" y="505095"/>
                      <a:pt x="214057" y="506167"/>
                    </a:cubicBezTo>
                    <a:cubicBezTo>
                      <a:pt x="216466" y="501702"/>
                      <a:pt x="218965" y="497148"/>
                      <a:pt x="221554" y="492415"/>
                    </a:cubicBezTo>
                    <a:lnTo>
                      <a:pt x="222000" y="491611"/>
                    </a:lnTo>
                    <a:cubicBezTo>
                      <a:pt x="246366" y="447320"/>
                      <a:pt x="276802" y="395350"/>
                      <a:pt x="310182" y="344361"/>
                    </a:cubicBezTo>
                    <a:cubicBezTo>
                      <a:pt x="311610" y="342039"/>
                      <a:pt x="313128" y="339717"/>
                      <a:pt x="314645" y="337485"/>
                    </a:cubicBezTo>
                    <a:cubicBezTo>
                      <a:pt x="347758" y="287211"/>
                      <a:pt x="383549" y="238366"/>
                      <a:pt x="418982" y="199075"/>
                    </a:cubicBezTo>
                    <a:cubicBezTo>
                      <a:pt x="420856" y="196842"/>
                      <a:pt x="422909" y="194699"/>
                      <a:pt x="424873" y="192646"/>
                    </a:cubicBezTo>
                    <a:cubicBezTo>
                      <a:pt x="441028" y="175233"/>
                      <a:pt x="457004" y="159874"/>
                      <a:pt x="472623" y="147461"/>
                    </a:cubicBezTo>
                    <a:cubicBezTo>
                      <a:pt x="474944" y="145586"/>
                      <a:pt x="477354" y="143711"/>
                      <a:pt x="479674" y="142014"/>
                    </a:cubicBezTo>
                    <a:cubicBezTo>
                      <a:pt x="521623" y="110760"/>
                      <a:pt x="560270" y="101563"/>
                      <a:pt x="589902" y="130048"/>
                    </a:cubicBezTo>
                    <a:cubicBezTo>
                      <a:pt x="591420" y="131566"/>
                      <a:pt x="592937" y="132995"/>
                      <a:pt x="594276" y="134424"/>
                    </a:cubicBezTo>
                    <a:cubicBezTo>
                      <a:pt x="599185" y="139782"/>
                      <a:pt x="603290" y="145229"/>
                      <a:pt x="606503" y="150855"/>
                    </a:cubicBezTo>
                    <a:cubicBezTo>
                      <a:pt x="629531" y="189342"/>
                      <a:pt x="616589" y="236758"/>
                      <a:pt x="583297" y="28694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501125" y="4633488"/>
                <a:ext cx="562755" cy="565743"/>
              </a:xfrm>
              <a:custGeom>
                <a:avLst/>
                <a:gdLst/>
                <a:ahLst/>
                <a:cxnLst/>
                <a:rect l="l" t="t" r="r" b="b"/>
                <a:pathLst>
                  <a:path w="562755" h="565743" extrusionOk="0">
                    <a:moveTo>
                      <a:pt x="557865" y="152556"/>
                    </a:moveTo>
                    <a:cubicBezTo>
                      <a:pt x="555812" y="146217"/>
                      <a:pt x="553045" y="140144"/>
                      <a:pt x="549475" y="134161"/>
                    </a:cubicBezTo>
                    <a:cubicBezTo>
                      <a:pt x="549207" y="133447"/>
                      <a:pt x="548761" y="132733"/>
                      <a:pt x="548315" y="132108"/>
                    </a:cubicBezTo>
                    <a:cubicBezTo>
                      <a:pt x="533320" y="108087"/>
                      <a:pt x="510561" y="106301"/>
                      <a:pt x="483338" y="119874"/>
                    </a:cubicBezTo>
                    <a:cubicBezTo>
                      <a:pt x="481375" y="120856"/>
                      <a:pt x="479322" y="121839"/>
                      <a:pt x="477269" y="123088"/>
                    </a:cubicBezTo>
                    <a:cubicBezTo>
                      <a:pt x="461025" y="132197"/>
                      <a:pt x="443264" y="146306"/>
                      <a:pt x="424699" y="163987"/>
                    </a:cubicBezTo>
                    <a:cubicBezTo>
                      <a:pt x="423003" y="165683"/>
                      <a:pt x="421218" y="167380"/>
                      <a:pt x="419344" y="169166"/>
                    </a:cubicBezTo>
                    <a:cubicBezTo>
                      <a:pt x="399172" y="188990"/>
                      <a:pt x="378287" y="212832"/>
                      <a:pt x="357402" y="238728"/>
                    </a:cubicBezTo>
                    <a:cubicBezTo>
                      <a:pt x="356509" y="239800"/>
                      <a:pt x="355617" y="240871"/>
                      <a:pt x="354814" y="242032"/>
                    </a:cubicBezTo>
                    <a:cubicBezTo>
                      <a:pt x="302154" y="307844"/>
                      <a:pt x="250119" y="386604"/>
                      <a:pt x="212454" y="448933"/>
                    </a:cubicBezTo>
                    <a:cubicBezTo>
                      <a:pt x="212365" y="449111"/>
                      <a:pt x="212276" y="449290"/>
                      <a:pt x="212187" y="449468"/>
                    </a:cubicBezTo>
                    <a:cubicBezTo>
                      <a:pt x="202815" y="422679"/>
                      <a:pt x="193622" y="395802"/>
                      <a:pt x="184965" y="368834"/>
                    </a:cubicBezTo>
                    <a:cubicBezTo>
                      <a:pt x="169167" y="320524"/>
                      <a:pt x="154351" y="272125"/>
                      <a:pt x="140159" y="223458"/>
                    </a:cubicBezTo>
                    <a:cubicBezTo>
                      <a:pt x="139535" y="221494"/>
                      <a:pt x="138999" y="219708"/>
                      <a:pt x="138464" y="217833"/>
                    </a:cubicBezTo>
                    <a:cubicBezTo>
                      <a:pt x="130788" y="191401"/>
                      <a:pt x="123290" y="164879"/>
                      <a:pt x="115882" y="138358"/>
                    </a:cubicBezTo>
                    <a:cubicBezTo>
                      <a:pt x="115168" y="135769"/>
                      <a:pt x="114454" y="133090"/>
                      <a:pt x="113740" y="130500"/>
                    </a:cubicBezTo>
                    <a:cubicBezTo>
                      <a:pt x="108653" y="112284"/>
                      <a:pt x="103744" y="94156"/>
                      <a:pt x="98835" y="75940"/>
                    </a:cubicBezTo>
                    <a:cubicBezTo>
                      <a:pt x="91516" y="48705"/>
                      <a:pt x="79824" y="-18715"/>
                      <a:pt x="34662" y="4949"/>
                    </a:cubicBezTo>
                    <a:cubicBezTo>
                      <a:pt x="31449" y="6646"/>
                      <a:pt x="28503" y="8789"/>
                      <a:pt x="25826" y="11378"/>
                    </a:cubicBezTo>
                    <a:cubicBezTo>
                      <a:pt x="17882" y="18879"/>
                      <a:pt x="12259" y="29773"/>
                      <a:pt x="8154" y="42989"/>
                    </a:cubicBezTo>
                    <a:cubicBezTo>
                      <a:pt x="8154" y="42989"/>
                      <a:pt x="8154" y="42989"/>
                      <a:pt x="8154" y="43079"/>
                    </a:cubicBezTo>
                    <a:cubicBezTo>
                      <a:pt x="-7287" y="93531"/>
                      <a:pt x="2352" y="175595"/>
                      <a:pt x="11278" y="213100"/>
                    </a:cubicBezTo>
                    <a:cubicBezTo>
                      <a:pt x="11992" y="215868"/>
                      <a:pt x="12706" y="218547"/>
                      <a:pt x="13241" y="220779"/>
                    </a:cubicBezTo>
                    <a:cubicBezTo>
                      <a:pt x="13420" y="221583"/>
                      <a:pt x="13687" y="222298"/>
                      <a:pt x="13955" y="223101"/>
                    </a:cubicBezTo>
                    <a:cubicBezTo>
                      <a:pt x="40731" y="314899"/>
                      <a:pt x="104815" y="400088"/>
                      <a:pt x="166221" y="474561"/>
                    </a:cubicBezTo>
                    <a:cubicBezTo>
                      <a:pt x="172380" y="482062"/>
                      <a:pt x="178538" y="489474"/>
                      <a:pt x="184607" y="496796"/>
                    </a:cubicBezTo>
                    <a:cubicBezTo>
                      <a:pt x="171220" y="520549"/>
                      <a:pt x="161669" y="539034"/>
                      <a:pt x="157653" y="548856"/>
                    </a:cubicBezTo>
                    <a:cubicBezTo>
                      <a:pt x="156582" y="551535"/>
                      <a:pt x="156671" y="554392"/>
                      <a:pt x="157474" y="556893"/>
                    </a:cubicBezTo>
                    <a:cubicBezTo>
                      <a:pt x="156225" y="558857"/>
                      <a:pt x="157832" y="562072"/>
                      <a:pt x="160241" y="561536"/>
                    </a:cubicBezTo>
                    <a:cubicBezTo>
                      <a:pt x="164168" y="566180"/>
                      <a:pt x="170684" y="567966"/>
                      <a:pt x="175325" y="561715"/>
                    </a:cubicBezTo>
                    <a:cubicBezTo>
                      <a:pt x="177824" y="558321"/>
                      <a:pt x="179966" y="554839"/>
                      <a:pt x="182376" y="551446"/>
                    </a:cubicBezTo>
                    <a:cubicBezTo>
                      <a:pt x="186125" y="549660"/>
                      <a:pt x="189963" y="547874"/>
                      <a:pt x="193622" y="546088"/>
                    </a:cubicBezTo>
                    <a:cubicBezTo>
                      <a:pt x="290016" y="500725"/>
                      <a:pt x="384981" y="449647"/>
                      <a:pt x="459686" y="372316"/>
                    </a:cubicBezTo>
                    <a:cubicBezTo>
                      <a:pt x="479322" y="352046"/>
                      <a:pt x="504045" y="323560"/>
                      <a:pt x="524395" y="291770"/>
                    </a:cubicBezTo>
                    <a:cubicBezTo>
                      <a:pt x="526983" y="287841"/>
                      <a:pt x="529393" y="283823"/>
                      <a:pt x="531803" y="279716"/>
                    </a:cubicBezTo>
                    <a:lnTo>
                      <a:pt x="531803" y="279626"/>
                    </a:lnTo>
                    <a:cubicBezTo>
                      <a:pt x="555901" y="238282"/>
                      <a:pt x="571074" y="192651"/>
                      <a:pt x="557865" y="15255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714780" y="4334128"/>
                <a:ext cx="309215" cy="576053"/>
              </a:xfrm>
              <a:custGeom>
                <a:avLst/>
                <a:gdLst/>
                <a:ahLst/>
                <a:cxnLst/>
                <a:rect l="l" t="t" r="r" b="b"/>
                <a:pathLst>
                  <a:path w="309215" h="576053" extrusionOk="0">
                    <a:moveTo>
                      <a:pt x="275396" y="16058"/>
                    </a:moveTo>
                    <a:cubicBezTo>
                      <a:pt x="272004" y="11861"/>
                      <a:pt x="268345" y="7843"/>
                      <a:pt x="264328" y="3824"/>
                    </a:cubicBezTo>
                    <a:cubicBezTo>
                      <a:pt x="263079" y="2574"/>
                      <a:pt x="261740" y="1681"/>
                      <a:pt x="260134" y="1056"/>
                    </a:cubicBezTo>
                    <a:cubicBezTo>
                      <a:pt x="256920" y="-194"/>
                      <a:pt x="253350" y="-284"/>
                      <a:pt x="250048" y="520"/>
                    </a:cubicBezTo>
                    <a:cubicBezTo>
                      <a:pt x="212829" y="10879"/>
                      <a:pt x="188463" y="43740"/>
                      <a:pt x="170434" y="80441"/>
                    </a:cubicBezTo>
                    <a:cubicBezTo>
                      <a:pt x="169452" y="82495"/>
                      <a:pt x="168560" y="84549"/>
                      <a:pt x="167489" y="86602"/>
                    </a:cubicBezTo>
                    <a:cubicBezTo>
                      <a:pt x="156868" y="109641"/>
                      <a:pt x="148656" y="133751"/>
                      <a:pt x="141159" y="154468"/>
                    </a:cubicBezTo>
                    <a:cubicBezTo>
                      <a:pt x="139820" y="158040"/>
                      <a:pt x="138571" y="161523"/>
                      <a:pt x="137321" y="164827"/>
                    </a:cubicBezTo>
                    <a:lnTo>
                      <a:pt x="137232" y="165094"/>
                    </a:lnTo>
                    <a:cubicBezTo>
                      <a:pt x="102602" y="258231"/>
                      <a:pt x="76093" y="353332"/>
                      <a:pt x="43694" y="446737"/>
                    </a:cubicBezTo>
                    <a:lnTo>
                      <a:pt x="43694" y="446826"/>
                    </a:lnTo>
                    <a:cubicBezTo>
                      <a:pt x="30753" y="483974"/>
                      <a:pt x="17008" y="520943"/>
                      <a:pt x="1210" y="557287"/>
                    </a:cubicBezTo>
                    <a:cubicBezTo>
                      <a:pt x="-5216" y="572110"/>
                      <a:pt x="15669" y="583986"/>
                      <a:pt x="23702" y="569431"/>
                    </a:cubicBezTo>
                    <a:cubicBezTo>
                      <a:pt x="25665" y="565859"/>
                      <a:pt x="27629" y="562198"/>
                      <a:pt x="29414" y="558447"/>
                    </a:cubicBezTo>
                    <a:lnTo>
                      <a:pt x="29503" y="558179"/>
                    </a:lnTo>
                    <a:cubicBezTo>
                      <a:pt x="29503" y="558090"/>
                      <a:pt x="29503" y="558090"/>
                      <a:pt x="29503" y="558000"/>
                    </a:cubicBezTo>
                    <a:cubicBezTo>
                      <a:pt x="32895" y="551839"/>
                      <a:pt x="36019" y="545767"/>
                      <a:pt x="39053" y="539338"/>
                    </a:cubicBezTo>
                    <a:cubicBezTo>
                      <a:pt x="87964" y="487634"/>
                      <a:pt x="168560" y="404946"/>
                      <a:pt x="228984" y="315917"/>
                    </a:cubicBezTo>
                    <a:cubicBezTo>
                      <a:pt x="230948" y="313149"/>
                      <a:pt x="232822" y="310380"/>
                      <a:pt x="234607" y="307612"/>
                    </a:cubicBezTo>
                    <a:cubicBezTo>
                      <a:pt x="261383" y="267072"/>
                      <a:pt x="283696" y="225459"/>
                      <a:pt x="296727" y="184918"/>
                    </a:cubicBezTo>
                    <a:lnTo>
                      <a:pt x="296727" y="184829"/>
                    </a:lnTo>
                    <a:cubicBezTo>
                      <a:pt x="297709" y="181704"/>
                      <a:pt x="298602" y="178668"/>
                      <a:pt x="299494" y="175542"/>
                    </a:cubicBezTo>
                    <a:cubicBezTo>
                      <a:pt x="316363" y="117499"/>
                      <a:pt x="313061" y="62046"/>
                      <a:pt x="275396" y="16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590180" y="4334437"/>
                <a:ext cx="165099" cy="425839"/>
              </a:xfrm>
              <a:custGeom>
                <a:avLst/>
                <a:gdLst/>
                <a:ahLst/>
                <a:cxnLst/>
                <a:rect l="l" t="t" r="r" b="b"/>
                <a:pathLst>
                  <a:path w="165099" h="425839" extrusionOk="0">
                    <a:moveTo>
                      <a:pt x="153746" y="423925"/>
                    </a:moveTo>
                    <a:cubicBezTo>
                      <a:pt x="146517" y="415174"/>
                      <a:pt x="139466" y="406244"/>
                      <a:pt x="132682" y="396957"/>
                    </a:cubicBezTo>
                    <a:cubicBezTo>
                      <a:pt x="92786" y="342397"/>
                      <a:pt x="61369" y="278907"/>
                      <a:pt x="37271" y="215595"/>
                    </a:cubicBezTo>
                    <a:cubicBezTo>
                      <a:pt x="36824" y="214524"/>
                      <a:pt x="36467" y="213541"/>
                      <a:pt x="36021" y="212380"/>
                    </a:cubicBezTo>
                    <a:cubicBezTo>
                      <a:pt x="31826" y="201397"/>
                      <a:pt x="27899" y="190503"/>
                      <a:pt x="24239" y="179519"/>
                    </a:cubicBezTo>
                    <a:cubicBezTo>
                      <a:pt x="17635" y="159785"/>
                      <a:pt x="7995" y="133085"/>
                      <a:pt x="3176" y="106028"/>
                    </a:cubicBezTo>
                    <a:cubicBezTo>
                      <a:pt x="2729" y="103885"/>
                      <a:pt x="2372" y="101652"/>
                      <a:pt x="2105" y="99509"/>
                    </a:cubicBezTo>
                    <a:cubicBezTo>
                      <a:pt x="-2269" y="71024"/>
                      <a:pt x="-751" y="42627"/>
                      <a:pt x="15582" y="22357"/>
                    </a:cubicBezTo>
                    <a:cubicBezTo>
                      <a:pt x="17278" y="20214"/>
                      <a:pt x="19152" y="18160"/>
                      <a:pt x="21205" y="16195"/>
                    </a:cubicBezTo>
                    <a:cubicBezTo>
                      <a:pt x="23525" y="13963"/>
                      <a:pt x="25846" y="11998"/>
                      <a:pt x="28077" y="10212"/>
                    </a:cubicBezTo>
                    <a:cubicBezTo>
                      <a:pt x="69402" y="-21399"/>
                      <a:pt x="100551" y="24500"/>
                      <a:pt x="122418" y="91294"/>
                    </a:cubicBezTo>
                    <a:cubicBezTo>
                      <a:pt x="123846" y="95312"/>
                      <a:pt x="125096" y="99420"/>
                      <a:pt x="126256" y="103617"/>
                    </a:cubicBezTo>
                    <a:cubicBezTo>
                      <a:pt x="135538" y="134246"/>
                      <a:pt x="143036" y="168179"/>
                      <a:pt x="148748" y="200683"/>
                    </a:cubicBezTo>
                    <a:lnTo>
                      <a:pt x="148837" y="200772"/>
                    </a:lnTo>
                    <a:lnTo>
                      <a:pt x="148837" y="200861"/>
                    </a:lnTo>
                    <a:cubicBezTo>
                      <a:pt x="159637" y="262655"/>
                      <a:pt x="164367" y="318912"/>
                      <a:pt x="163207" y="335342"/>
                    </a:cubicBezTo>
                    <a:cubicBezTo>
                      <a:pt x="162850" y="339629"/>
                      <a:pt x="156959" y="339986"/>
                      <a:pt x="156424" y="335699"/>
                    </a:cubicBezTo>
                    <a:cubicBezTo>
                      <a:pt x="156334" y="334985"/>
                      <a:pt x="156245" y="334271"/>
                      <a:pt x="156156" y="333556"/>
                    </a:cubicBezTo>
                    <a:cubicBezTo>
                      <a:pt x="155442" y="327395"/>
                      <a:pt x="154639" y="321144"/>
                      <a:pt x="153925" y="314982"/>
                    </a:cubicBezTo>
                    <a:cubicBezTo>
                      <a:pt x="153478" y="311679"/>
                      <a:pt x="153032" y="308464"/>
                      <a:pt x="152675" y="305160"/>
                    </a:cubicBezTo>
                    <a:cubicBezTo>
                      <a:pt x="150444" y="287301"/>
                      <a:pt x="148123" y="269531"/>
                      <a:pt x="145445" y="251761"/>
                    </a:cubicBezTo>
                    <a:cubicBezTo>
                      <a:pt x="145445" y="251671"/>
                      <a:pt x="145356" y="251671"/>
                      <a:pt x="145356" y="251582"/>
                    </a:cubicBezTo>
                    <a:lnTo>
                      <a:pt x="145356" y="251493"/>
                    </a:lnTo>
                    <a:cubicBezTo>
                      <a:pt x="140537" y="218096"/>
                      <a:pt x="134378" y="184966"/>
                      <a:pt x="125363" y="152373"/>
                    </a:cubicBezTo>
                    <a:cubicBezTo>
                      <a:pt x="122686" y="142729"/>
                      <a:pt x="120455" y="130584"/>
                      <a:pt x="117598" y="118798"/>
                    </a:cubicBezTo>
                    <a:cubicBezTo>
                      <a:pt x="116617" y="114601"/>
                      <a:pt x="115456" y="110314"/>
                      <a:pt x="114118" y="106207"/>
                    </a:cubicBezTo>
                    <a:cubicBezTo>
                      <a:pt x="111261" y="96473"/>
                      <a:pt x="107781" y="87544"/>
                      <a:pt x="102872" y="80668"/>
                    </a:cubicBezTo>
                    <a:cubicBezTo>
                      <a:pt x="96713" y="52450"/>
                      <a:pt x="78684" y="51378"/>
                      <a:pt x="48873" y="77632"/>
                    </a:cubicBezTo>
                    <a:cubicBezTo>
                      <a:pt x="44768" y="81293"/>
                      <a:pt x="40394" y="85490"/>
                      <a:pt x="35753" y="90133"/>
                    </a:cubicBezTo>
                    <a:cubicBezTo>
                      <a:pt x="32272" y="93705"/>
                      <a:pt x="28702" y="97545"/>
                      <a:pt x="24954" y="101652"/>
                    </a:cubicBezTo>
                    <a:cubicBezTo>
                      <a:pt x="25132" y="102456"/>
                      <a:pt x="25311" y="103260"/>
                      <a:pt x="25668" y="104063"/>
                    </a:cubicBezTo>
                    <a:cubicBezTo>
                      <a:pt x="26114" y="106117"/>
                      <a:pt x="26739" y="108171"/>
                      <a:pt x="27363" y="110314"/>
                    </a:cubicBezTo>
                    <a:cubicBezTo>
                      <a:pt x="29773" y="119333"/>
                      <a:pt x="32272" y="128263"/>
                      <a:pt x="35039" y="137282"/>
                    </a:cubicBezTo>
                    <a:cubicBezTo>
                      <a:pt x="42983" y="163446"/>
                      <a:pt x="53158" y="188360"/>
                      <a:pt x="64225" y="212559"/>
                    </a:cubicBezTo>
                    <a:cubicBezTo>
                      <a:pt x="65385" y="214970"/>
                      <a:pt x="66546" y="217381"/>
                      <a:pt x="67617" y="219703"/>
                    </a:cubicBezTo>
                    <a:cubicBezTo>
                      <a:pt x="89305" y="265423"/>
                      <a:pt x="114564" y="309089"/>
                      <a:pt x="136877" y="354273"/>
                    </a:cubicBezTo>
                    <a:cubicBezTo>
                      <a:pt x="140269" y="361060"/>
                      <a:pt x="143571" y="367935"/>
                      <a:pt x="146695" y="374812"/>
                    </a:cubicBezTo>
                    <a:cubicBezTo>
                      <a:pt x="153121" y="388652"/>
                      <a:pt x="159190" y="402493"/>
                      <a:pt x="164724" y="416781"/>
                    </a:cubicBezTo>
                    <a:cubicBezTo>
                      <a:pt x="167045" y="423032"/>
                      <a:pt x="158030" y="429015"/>
                      <a:pt x="153746" y="42392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761226" y="3973830"/>
                <a:ext cx="209682" cy="458307"/>
              </a:xfrm>
              <a:custGeom>
                <a:avLst/>
                <a:gdLst/>
                <a:ahLst/>
                <a:cxnLst/>
                <a:rect l="l" t="t" r="r" b="b"/>
                <a:pathLst>
                  <a:path w="209682" h="458307" extrusionOk="0">
                    <a:moveTo>
                      <a:pt x="206279" y="35242"/>
                    </a:moveTo>
                    <a:cubicBezTo>
                      <a:pt x="206279" y="35153"/>
                      <a:pt x="206279" y="35153"/>
                      <a:pt x="206279" y="35063"/>
                    </a:cubicBezTo>
                    <a:cubicBezTo>
                      <a:pt x="203691" y="25687"/>
                      <a:pt x="199407" y="17561"/>
                      <a:pt x="192981" y="11310"/>
                    </a:cubicBezTo>
                    <a:cubicBezTo>
                      <a:pt x="190839" y="9167"/>
                      <a:pt x="188340" y="7113"/>
                      <a:pt x="185662" y="5506"/>
                    </a:cubicBezTo>
                    <a:cubicBezTo>
                      <a:pt x="169329" y="-4763"/>
                      <a:pt x="153352" y="-120"/>
                      <a:pt x="137733" y="14882"/>
                    </a:cubicBezTo>
                    <a:cubicBezTo>
                      <a:pt x="135859" y="16757"/>
                      <a:pt x="133984" y="18722"/>
                      <a:pt x="132021" y="20954"/>
                    </a:cubicBezTo>
                    <a:cubicBezTo>
                      <a:pt x="122560" y="31670"/>
                      <a:pt x="113456" y="46136"/>
                      <a:pt x="104709" y="63192"/>
                    </a:cubicBezTo>
                    <a:lnTo>
                      <a:pt x="104709" y="63281"/>
                    </a:lnTo>
                    <a:cubicBezTo>
                      <a:pt x="103460" y="65603"/>
                      <a:pt x="102210" y="68103"/>
                      <a:pt x="100871" y="70514"/>
                    </a:cubicBezTo>
                    <a:lnTo>
                      <a:pt x="100871" y="70603"/>
                    </a:lnTo>
                    <a:cubicBezTo>
                      <a:pt x="88554" y="95874"/>
                      <a:pt x="76951" y="126057"/>
                      <a:pt x="66152" y="158293"/>
                    </a:cubicBezTo>
                    <a:cubicBezTo>
                      <a:pt x="65259" y="160972"/>
                      <a:pt x="64367" y="163651"/>
                      <a:pt x="63474" y="166240"/>
                    </a:cubicBezTo>
                    <a:lnTo>
                      <a:pt x="63474" y="166330"/>
                    </a:lnTo>
                    <a:cubicBezTo>
                      <a:pt x="49104" y="210799"/>
                      <a:pt x="36430" y="258663"/>
                      <a:pt x="26434" y="302239"/>
                    </a:cubicBezTo>
                    <a:cubicBezTo>
                      <a:pt x="26434" y="302329"/>
                      <a:pt x="26434" y="302329"/>
                      <a:pt x="26434" y="302418"/>
                    </a:cubicBezTo>
                    <a:cubicBezTo>
                      <a:pt x="10547" y="371355"/>
                      <a:pt x="818" y="429577"/>
                      <a:pt x="15" y="447168"/>
                    </a:cubicBezTo>
                    <a:cubicBezTo>
                      <a:pt x="-163" y="450294"/>
                      <a:pt x="1265" y="452437"/>
                      <a:pt x="3228" y="453687"/>
                    </a:cubicBezTo>
                    <a:cubicBezTo>
                      <a:pt x="2603" y="456991"/>
                      <a:pt x="6263" y="460027"/>
                      <a:pt x="9387" y="457169"/>
                    </a:cubicBezTo>
                    <a:cubicBezTo>
                      <a:pt x="10547" y="456009"/>
                      <a:pt x="11707" y="454848"/>
                      <a:pt x="12868" y="453776"/>
                    </a:cubicBezTo>
                    <a:cubicBezTo>
                      <a:pt x="14206" y="453062"/>
                      <a:pt x="15188" y="452080"/>
                      <a:pt x="15902" y="450740"/>
                    </a:cubicBezTo>
                    <a:cubicBezTo>
                      <a:pt x="18758" y="447972"/>
                      <a:pt x="21614" y="445293"/>
                      <a:pt x="24292" y="442525"/>
                    </a:cubicBezTo>
                    <a:cubicBezTo>
                      <a:pt x="93910" y="373856"/>
                      <a:pt x="144784" y="287684"/>
                      <a:pt x="177451" y="195708"/>
                    </a:cubicBezTo>
                    <a:cubicBezTo>
                      <a:pt x="177718" y="195083"/>
                      <a:pt x="177897" y="194547"/>
                      <a:pt x="178165" y="194012"/>
                    </a:cubicBezTo>
                    <a:cubicBezTo>
                      <a:pt x="178789" y="192226"/>
                      <a:pt x="179503" y="190350"/>
                      <a:pt x="180218" y="188207"/>
                    </a:cubicBezTo>
                    <a:cubicBezTo>
                      <a:pt x="191910" y="155525"/>
                      <a:pt x="219221" y="80962"/>
                      <a:pt x="206279" y="3524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655151" y="3705217"/>
                <a:ext cx="176322" cy="467018"/>
              </a:xfrm>
              <a:custGeom>
                <a:avLst/>
                <a:gdLst/>
                <a:ahLst/>
                <a:cxnLst/>
                <a:rect l="l" t="t" r="r" b="b"/>
                <a:pathLst>
                  <a:path w="176322" h="467018" extrusionOk="0">
                    <a:moveTo>
                      <a:pt x="130010" y="432621"/>
                    </a:moveTo>
                    <a:cubicBezTo>
                      <a:pt x="130902" y="431192"/>
                      <a:pt x="131706" y="429228"/>
                      <a:pt x="133044" y="426013"/>
                    </a:cubicBezTo>
                    <a:cubicBezTo>
                      <a:pt x="156607" y="351629"/>
                      <a:pt x="185882" y="216880"/>
                      <a:pt x="173298" y="118921"/>
                    </a:cubicBezTo>
                    <a:cubicBezTo>
                      <a:pt x="172673" y="114010"/>
                      <a:pt x="171959" y="109188"/>
                      <a:pt x="171066" y="104455"/>
                    </a:cubicBezTo>
                    <a:cubicBezTo>
                      <a:pt x="160445" y="44983"/>
                      <a:pt x="132241" y="2032"/>
                      <a:pt x="74494" y="67"/>
                    </a:cubicBezTo>
                    <a:cubicBezTo>
                      <a:pt x="71995" y="-22"/>
                      <a:pt x="69407" y="-22"/>
                      <a:pt x="67086" y="67"/>
                    </a:cubicBezTo>
                    <a:cubicBezTo>
                      <a:pt x="61463" y="246"/>
                      <a:pt x="56287" y="871"/>
                      <a:pt x="51467" y="1942"/>
                    </a:cubicBezTo>
                    <a:cubicBezTo>
                      <a:pt x="9696" y="11140"/>
                      <a:pt x="-2799" y="52038"/>
                      <a:pt x="503" y="105616"/>
                    </a:cubicBezTo>
                    <a:cubicBezTo>
                      <a:pt x="771" y="109188"/>
                      <a:pt x="1039" y="112670"/>
                      <a:pt x="1396" y="116421"/>
                    </a:cubicBezTo>
                    <a:cubicBezTo>
                      <a:pt x="3538" y="139459"/>
                      <a:pt x="8447" y="164373"/>
                      <a:pt x="14873" y="190001"/>
                    </a:cubicBezTo>
                    <a:cubicBezTo>
                      <a:pt x="15319" y="192055"/>
                      <a:pt x="15855" y="194109"/>
                      <a:pt x="16390" y="196074"/>
                    </a:cubicBezTo>
                    <a:cubicBezTo>
                      <a:pt x="35044" y="267779"/>
                      <a:pt x="65837" y="343324"/>
                      <a:pt x="87168" y="391902"/>
                    </a:cubicBezTo>
                    <a:lnTo>
                      <a:pt x="87258" y="391991"/>
                    </a:lnTo>
                    <a:cubicBezTo>
                      <a:pt x="96272" y="412440"/>
                      <a:pt x="103591" y="427978"/>
                      <a:pt x="107697" y="436729"/>
                    </a:cubicBezTo>
                    <a:cubicBezTo>
                      <a:pt x="109749" y="440926"/>
                      <a:pt x="113409" y="442712"/>
                      <a:pt x="117247" y="442980"/>
                    </a:cubicBezTo>
                    <a:cubicBezTo>
                      <a:pt x="116176" y="450034"/>
                      <a:pt x="115105" y="456999"/>
                      <a:pt x="114123" y="464054"/>
                    </a:cubicBezTo>
                    <a:cubicBezTo>
                      <a:pt x="113766" y="466554"/>
                      <a:pt x="117336" y="468340"/>
                      <a:pt x="118585" y="465750"/>
                    </a:cubicBezTo>
                    <a:cubicBezTo>
                      <a:pt x="121531" y="458874"/>
                      <a:pt x="125012" y="449945"/>
                      <a:pt x="128493" y="439497"/>
                    </a:cubicBezTo>
                    <a:cubicBezTo>
                      <a:pt x="129028" y="439051"/>
                      <a:pt x="125636" y="437890"/>
                      <a:pt x="126172" y="437443"/>
                    </a:cubicBezTo>
                    <a:cubicBezTo>
                      <a:pt x="127779" y="435657"/>
                      <a:pt x="128760" y="434764"/>
                      <a:pt x="129831" y="432800"/>
                    </a:cubicBezTo>
                    <a:lnTo>
                      <a:pt x="130010" y="43262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606428" y="4382824"/>
                <a:ext cx="142852" cy="345891"/>
              </a:xfrm>
              <a:custGeom>
                <a:avLst/>
                <a:gdLst/>
                <a:ahLst/>
                <a:cxnLst/>
                <a:rect l="l" t="t" r="r" b="b"/>
                <a:pathLst>
                  <a:path w="142852" h="345891" extrusionOk="0">
                    <a:moveTo>
                      <a:pt x="126073" y="345891"/>
                    </a:moveTo>
                    <a:lnTo>
                      <a:pt x="142852" y="272221"/>
                    </a:lnTo>
                    <a:cubicBezTo>
                      <a:pt x="142852" y="272221"/>
                      <a:pt x="115987" y="-49515"/>
                      <a:pt x="41550" y="6563"/>
                    </a:cubicBezTo>
                    <a:cubicBezTo>
                      <a:pt x="-32887" y="62731"/>
                      <a:pt x="15399" y="121131"/>
                      <a:pt x="15399" y="121131"/>
                    </a:cubicBezTo>
                    <a:lnTo>
                      <a:pt x="126073" y="34589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>
                <a:off x="429397" y="4988212"/>
                <a:ext cx="205639" cy="513367"/>
              </a:xfrm>
              <a:custGeom>
                <a:avLst/>
                <a:gdLst/>
                <a:ahLst/>
                <a:cxnLst/>
                <a:rect l="l" t="t" r="r" b="b"/>
                <a:pathLst>
                  <a:path w="205639" h="513367" extrusionOk="0">
                    <a:moveTo>
                      <a:pt x="179935" y="431126"/>
                    </a:moveTo>
                    <a:cubicBezTo>
                      <a:pt x="176811" y="426125"/>
                      <a:pt x="130667" y="144393"/>
                      <a:pt x="130667" y="144393"/>
                    </a:cubicBezTo>
                    <a:lnTo>
                      <a:pt x="88807" y="20092"/>
                    </a:lnTo>
                    <a:lnTo>
                      <a:pt x="44627" y="0"/>
                    </a:lnTo>
                    <a:lnTo>
                      <a:pt x="0" y="35719"/>
                    </a:lnTo>
                    <a:lnTo>
                      <a:pt x="3749" y="143321"/>
                    </a:lnTo>
                    <a:lnTo>
                      <a:pt x="62745" y="300305"/>
                    </a:lnTo>
                    <a:lnTo>
                      <a:pt x="143966" y="465237"/>
                    </a:lnTo>
                    <a:lnTo>
                      <a:pt x="181720" y="513368"/>
                    </a:lnTo>
                    <a:lnTo>
                      <a:pt x="205640" y="501670"/>
                    </a:lnTo>
                    <a:lnTo>
                      <a:pt x="179935" y="43112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567204" y="5145732"/>
                <a:ext cx="364331" cy="452735"/>
              </a:xfrm>
              <a:custGeom>
                <a:avLst/>
                <a:gdLst/>
                <a:ahLst/>
                <a:cxnLst/>
                <a:rect l="l" t="t" r="r" b="b"/>
                <a:pathLst>
                  <a:path w="364331" h="452735" extrusionOk="0">
                    <a:moveTo>
                      <a:pt x="0" y="452735"/>
                    </a:moveTo>
                    <a:lnTo>
                      <a:pt x="230184" y="272177"/>
                    </a:lnTo>
                    <a:lnTo>
                      <a:pt x="364332" y="149304"/>
                    </a:lnTo>
                    <a:lnTo>
                      <a:pt x="313815" y="0"/>
                    </a:lnTo>
                    <a:lnTo>
                      <a:pt x="154140" y="185916"/>
                    </a:lnTo>
                    <a:lnTo>
                      <a:pt x="24545" y="37129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7" name="Google Shape;197;p3"/>
            <p:cNvGrpSpPr/>
            <p:nvPr/>
          </p:nvGrpSpPr>
          <p:grpSpPr>
            <a:xfrm>
              <a:off x="-131202" y="3705284"/>
              <a:ext cx="1190013" cy="3304167"/>
              <a:chOff x="-131202" y="3705284"/>
              <a:chExt cx="1190013" cy="3304167"/>
            </a:xfrm>
          </p:grpSpPr>
          <p:sp>
            <p:nvSpPr>
              <p:cNvPr id="198" name="Google Shape;198;p3"/>
              <p:cNvSpPr/>
              <p:nvPr/>
            </p:nvSpPr>
            <p:spPr>
              <a:xfrm>
                <a:off x="715139" y="4753361"/>
                <a:ext cx="343672" cy="372518"/>
              </a:xfrm>
              <a:custGeom>
                <a:avLst/>
                <a:gdLst/>
                <a:ahLst/>
                <a:cxnLst/>
                <a:rect l="l" t="t" r="r" b="b"/>
                <a:pathLst>
                  <a:path w="343672" h="372518" extrusionOk="0">
                    <a:moveTo>
                      <a:pt x="317700" y="159663"/>
                    </a:moveTo>
                    <a:cubicBezTo>
                      <a:pt x="315379" y="163771"/>
                      <a:pt x="312880" y="167789"/>
                      <a:pt x="310292" y="171718"/>
                    </a:cubicBezTo>
                    <a:cubicBezTo>
                      <a:pt x="306632" y="171896"/>
                      <a:pt x="303062" y="172165"/>
                      <a:pt x="299403" y="172343"/>
                    </a:cubicBezTo>
                    <a:cubicBezTo>
                      <a:pt x="275037" y="173950"/>
                      <a:pt x="247636" y="179487"/>
                      <a:pt x="223716" y="173236"/>
                    </a:cubicBezTo>
                    <a:cubicBezTo>
                      <a:pt x="221306" y="176094"/>
                      <a:pt x="218896" y="178773"/>
                      <a:pt x="216486" y="181541"/>
                    </a:cubicBezTo>
                    <a:cubicBezTo>
                      <a:pt x="155169" y="251639"/>
                      <a:pt x="86266" y="327184"/>
                      <a:pt x="3528" y="372189"/>
                    </a:cubicBezTo>
                    <a:cubicBezTo>
                      <a:pt x="851" y="373618"/>
                      <a:pt x="-1381" y="370046"/>
                      <a:pt x="1029" y="368260"/>
                    </a:cubicBezTo>
                    <a:cubicBezTo>
                      <a:pt x="68415" y="314682"/>
                      <a:pt x="130714" y="261015"/>
                      <a:pt x="188015" y="198150"/>
                    </a:cubicBezTo>
                    <a:cubicBezTo>
                      <a:pt x="170343" y="174486"/>
                      <a:pt x="156240" y="147697"/>
                      <a:pt x="140710" y="122158"/>
                    </a:cubicBezTo>
                    <a:cubicBezTo>
                      <a:pt x="141514" y="120997"/>
                      <a:pt x="142406" y="120015"/>
                      <a:pt x="143299" y="118854"/>
                    </a:cubicBezTo>
                    <a:cubicBezTo>
                      <a:pt x="161685" y="142160"/>
                      <a:pt x="180250" y="166807"/>
                      <a:pt x="192388" y="193328"/>
                    </a:cubicBezTo>
                    <a:cubicBezTo>
                      <a:pt x="199707" y="185202"/>
                      <a:pt x="206936" y="177076"/>
                      <a:pt x="213987" y="168593"/>
                    </a:cubicBezTo>
                    <a:cubicBezTo>
                      <a:pt x="226394" y="153948"/>
                      <a:pt x="238532" y="138946"/>
                      <a:pt x="250492" y="124033"/>
                    </a:cubicBezTo>
                    <a:cubicBezTo>
                      <a:pt x="238621" y="105549"/>
                      <a:pt x="228536" y="85904"/>
                      <a:pt x="216754" y="67330"/>
                    </a:cubicBezTo>
                    <a:cubicBezTo>
                      <a:pt x="212916" y="61258"/>
                      <a:pt x="209078" y="55275"/>
                      <a:pt x="205151" y="49292"/>
                    </a:cubicBezTo>
                    <a:cubicBezTo>
                      <a:pt x="206936" y="47506"/>
                      <a:pt x="208811" y="45809"/>
                      <a:pt x="210506" y="44113"/>
                    </a:cubicBezTo>
                    <a:cubicBezTo>
                      <a:pt x="227375" y="68044"/>
                      <a:pt x="242548" y="94030"/>
                      <a:pt x="254151" y="119658"/>
                    </a:cubicBezTo>
                    <a:cubicBezTo>
                      <a:pt x="267361" y="103138"/>
                      <a:pt x="280213" y="86529"/>
                      <a:pt x="293155" y="69830"/>
                    </a:cubicBezTo>
                    <a:cubicBezTo>
                      <a:pt x="281106" y="49203"/>
                      <a:pt x="272181" y="26075"/>
                      <a:pt x="263077" y="3215"/>
                    </a:cubicBezTo>
                    <a:cubicBezTo>
                      <a:pt x="265130" y="1965"/>
                      <a:pt x="267182" y="982"/>
                      <a:pt x="269146" y="0"/>
                    </a:cubicBezTo>
                    <a:cubicBezTo>
                      <a:pt x="280927" y="20181"/>
                      <a:pt x="291995" y="41523"/>
                      <a:pt x="298510" y="62865"/>
                    </a:cubicBezTo>
                    <a:cubicBezTo>
                      <a:pt x="310827" y="46791"/>
                      <a:pt x="323144" y="30539"/>
                      <a:pt x="335283" y="14287"/>
                    </a:cubicBezTo>
                    <a:cubicBezTo>
                      <a:pt x="338942" y="20271"/>
                      <a:pt x="341620" y="26432"/>
                      <a:pt x="343672" y="32682"/>
                    </a:cubicBezTo>
                    <a:cubicBezTo>
                      <a:pt x="307257" y="79742"/>
                      <a:pt x="266558" y="124659"/>
                      <a:pt x="228089" y="168324"/>
                    </a:cubicBezTo>
                    <a:cubicBezTo>
                      <a:pt x="248528" y="161627"/>
                      <a:pt x="272002" y="163056"/>
                      <a:pt x="293244" y="161538"/>
                    </a:cubicBezTo>
                    <a:cubicBezTo>
                      <a:pt x="301456" y="161003"/>
                      <a:pt x="309578" y="160288"/>
                      <a:pt x="317700" y="15966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509011" y="4644777"/>
                <a:ext cx="154463" cy="402259"/>
              </a:xfrm>
              <a:custGeom>
                <a:avLst/>
                <a:gdLst/>
                <a:ahLst/>
                <a:cxnLst/>
                <a:rect l="l" t="t" r="r" b="b"/>
                <a:pathLst>
                  <a:path w="154463" h="402259" extrusionOk="0">
                    <a:moveTo>
                      <a:pt x="150303" y="401478"/>
                    </a:moveTo>
                    <a:cubicBezTo>
                      <a:pt x="109246" y="352544"/>
                      <a:pt x="73277" y="292715"/>
                      <a:pt x="46679" y="228243"/>
                    </a:cubicBezTo>
                    <a:cubicBezTo>
                      <a:pt x="32845" y="223599"/>
                      <a:pt x="19279" y="217973"/>
                      <a:pt x="5801" y="211723"/>
                    </a:cubicBezTo>
                    <a:cubicBezTo>
                      <a:pt x="5534" y="210919"/>
                      <a:pt x="5266" y="210205"/>
                      <a:pt x="5087" y="209401"/>
                    </a:cubicBezTo>
                    <a:cubicBezTo>
                      <a:pt x="4463" y="207079"/>
                      <a:pt x="3749" y="204490"/>
                      <a:pt x="3124" y="201721"/>
                    </a:cubicBezTo>
                    <a:cubicBezTo>
                      <a:pt x="16958" y="207347"/>
                      <a:pt x="30614" y="213509"/>
                      <a:pt x="43556" y="220385"/>
                    </a:cubicBezTo>
                    <a:cubicBezTo>
                      <a:pt x="19368" y="159663"/>
                      <a:pt x="3659" y="95101"/>
                      <a:pt x="0" y="31700"/>
                    </a:cubicBezTo>
                    <a:cubicBezTo>
                      <a:pt x="0" y="31611"/>
                      <a:pt x="0" y="31611"/>
                      <a:pt x="0" y="31611"/>
                    </a:cubicBezTo>
                    <a:cubicBezTo>
                      <a:pt x="4016" y="18395"/>
                      <a:pt x="9729" y="7590"/>
                      <a:pt x="17672" y="0"/>
                    </a:cubicBezTo>
                    <a:cubicBezTo>
                      <a:pt x="21153" y="59114"/>
                      <a:pt x="26776" y="116889"/>
                      <a:pt x="44359" y="175736"/>
                    </a:cubicBezTo>
                    <a:cubicBezTo>
                      <a:pt x="44627" y="176629"/>
                      <a:pt x="44984" y="177611"/>
                      <a:pt x="45251" y="178594"/>
                    </a:cubicBezTo>
                    <a:cubicBezTo>
                      <a:pt x="52749" y="168593"/>
                      <a:pt x="61585" y="160199"/>
                      <a:pt x="71492" y="151894"/>
                    </a:cubicBezTo>
                    <a:cubicBezTo>
                      <a:pt x="83987" y="141446"/>
                      <a:pt x="94787" y="130373"/>
                      <a:pt x="105587" y="119122"/>
                    </a:cubicBezTo>
                    <a:cubicBezTo>
                      <a:pt x="106301" y="121712"/>
                      <a:pt x="107015" y="124390"/>
                      <a:pt x="107729" y="126980"/>
                    </a:cubicBezTo>
                    <a:cubicBezTo>
                      <a:pt x="100767" y="134481"/>
                      <a:pt x="93627" y="141892"/>
                      <a:pt x="85415" y="148768"/>
                    </a:cubicBezTo>
                    <a:cubicBezTo>
                      <a:pt x="71670" y="160109"/>
                      <a:pt x="57925" y="171003"/>
                      <a:pt x="47394" y="185202"/>
                    </a:cubicBezTo>
                    <a:cubicBezTo>
                      <a:pt x="54712" y="208329"/>
                      <a:pt x="63370" y="231100"/>
                      <a:pt x="73009" y="253246"/>
                    </a:cubicBezTo>
                    <a:cubicBezTo>
                      <a:pt x="90414" y="243423"/>
                      <a:pt x="103445" y="228600"/>
                      <a:pt x="118618" y="215920"/>
                    </a:cubicBezTo>
                    <a:cubicBezTo>
                      <a:pt x="122456" y="212616"/>
                      <a:pt x="126383" y="209580"/>
                      <a:pt x="130399" y="206544"/>
                    </a:cubicBezTo>
                    <a:cubicBezTo>
                      <a:pt x="131024" y="208508"/>
                      <a:pt x="131559" y="210294"/>
                      <a:pt x="132095" y="212169"/>
                    </a:cubicBezTo>
                    <a:cubicBezTo>
                      <a:pt x="124865" y="217706"/>
                      <a:pt x="117814" y="223599"/>
                      <a:pt x="110853" y="229761"/>
                    </a:cubicBezTo>
                    <a:cubicBezTo>
                      <a:pt x="99428" y="239941"/>
                      <a:pt x="88272" y="249763"/>
                      <a:pt x="74437" y="256282"/>
                    </a:cubicBezTo>
                    <a:cubicBezTo>
                      <a:pt x="96215" y="306020"/>
                      <a:pt x="123348" y="353347"/>
                      <a:pt x="154051" y="398443"/>
                    </a:cubicBezTo>
                    <a:cubicBezTo>
                      <a:pt x="155658" y="400675"/>
                      <a:pt x="152177" y="403711"/>
                      <a:pt x="150303" y="40147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787262" y="4335363"/>
                <a:ext cx="227190" cy="464026"/>
              </a:xfrm>
              <a:custGeom>
                <a:avLst/>
                <a:gdLst/>
                <a:ahLst/>
                <a:cxnLst/>
                <a:rect l="l" t="t" r="r" b="b"/>
                <a:pathLst>
                  <a:path w="227190" h="464026" extrusionOk="0">
                    <a:moveTo>
                      <a:pt x="227191" y="174397"/>
                    </a:moveTo>
                    <a:cubicBezTo>
                      <a:pt x="226298" y="177522"/>
                      <a:pt x="225406" y="180469"/>
                      <a:pt x="224424" y="183684"/>
                    </a:cubicBezTo>
                    <a:lnTo>
                      <a:pt x="224424" y="183773"/>
                    </a:lnTo>
                    <a:cubicBezTo>
                      <a:pt x="207020" y="188059"/>
                      <a:pt x="189704" y="191274"/>
                      <a:pt x="173103" y="192167"/>
                    </a:cubicBezTo>
                    <a:cubicBezTo>
                      <a:pt x="159805" y="236994"/>
                      <a:pt x="142043" y="280214"/>
                      <a:pt x="118927" y="320933"/>
                    </a:cubicBezTo>
                    <a:cubicBezTo>
                      <a:pt x="132493" y="315486"/>
                      <a:pt x="147220" y="310485"/>
                      <a:pt x="162214" y="306467"/>
                    </a:cubicBezTo>
                    <a:cubicBezTo>
                      <a:pt x="160340" y="309235"/>
                      <a:pt x="158466" y="312003"/>
                      <a:pt x="156591" y="314772"/>
                    </a:cubicBezTo>
                    <a:cubicBezTo>
                      <a:pt x="143471" y="317897"/>
                      <a:pt x="130530" y="321558"/>
                      <a:pt x="117231" y="323969"/>
                    </a:cubicBezTo>
                    <a:cubicBezTo>
                      <a:pt x="87956" y="375136"/>
                      <a:pt x="50380" y="422196"/>
                      <a:pt x="3344" y="463451"/>
                    </a:cubicBezTo>
                    <a:cubicBezTo>
                      <a:pt x="1558" y="465148"/>
                      <a:pt x="-1208" y="462736"/>
                      <a:pt x="577" y="460861"/>
                    </a:cubicBezTo>
                    <a:cubicBezTo>
                      <a:pt x="61894" y="395407"/>
                      <a:pt x="112054" y="320844"/>
                      <a:pt x="144007" y="237262"/>
                    </a:cubicBezTo>
                    <a:cubicBezTo>
                      <a:pt x="125888" y="221456"/>
                      <a:pt x="109823" y="203150"/>
                      <a:pt x="92061" y="186898"/>
                    </a:cubicBezTo>
                    <a:cubicBezTo>
                      <a:pt x="83404" y="178951"/>
                      <a:pt x="74032" y="171450"/>
                      <a:pt x="64928" y="163770"/>
                    </a:cubicBezTo>
                    <a:cubicBezTo>
                      <a:pt x="66267" y="160467"/>
                      <a:pt x="67427" y="156984"/>
                      <a:pt x="68766" y="153412"/>
                    </a:cubicBezTo>
                    <a:cubicBezTo>
                      <a:pt x="80101" y="163056"/>
                      <a:pt x="90633" y="174040"/>
                      <a:pt x="100808" y="184041"/>
                    </a:cubicBezTo>
                    <a:cubicBezTo>
                      <a:pt x="116427" y="199311"/>
                      <a:pt x="132582" y="214938"/>
                      <a:pt x="145613" y="232708"/>
                    </a:cubicBezTo>
                    <a:cubicBezTo>
                      <a:pt x="148559" y="224760"/>
                      <a:pt x="151415" y="216813"/>
                      <a:pt x="154092" y="208687"/>
                    </a:cubicBezTo>
                    <a:cubicBezTo>
                      <a:pt x="159894" y="190560"/>
                      <a:pt x="164803" y="172164"/>
                      <a:pt x="168819" y="153680"/>
                    </a:cubicBezTo>
                    <a:cubicBezTo>
                      <a:pt x="142668" y="133856"/>
                      <a:pt x="118748" y="109121"/>
                      <a:pt x="95007" y="85636"/>
                    </a:cubicBezTo>
                    <a:cubicBezTo>
                      <a:pt x="96078" y="83582"/>
                      <a:pt x="96970" y="81528"/>
                      <a:pt x="97952" y="79474"/>
                    </a:cubicBezTo>
                    <a:cubicBezTo>
                      <a:pt x="123032" y="99477"/>
                      <a:pt x="149273" y="120104"/>
                      <a:pt x="170872" y="143411"/>
                    </a:cubicBezTo>
                    <a:cubicBezTo>
                      <a:pt x="180422" y="96262"/>
                      <a:pt x="184885" y="48310"/>
                      <a:pt x="187562" y="0"/>
                    </a:cubicBezTo>
                    <a:cubicBezTo>
                      <a:pt x="189080" y="625"/>
                      <a:pt x="190508" y="1518"/>
                      <a:pt x="191757" y="2768"/>
                    </a:cubicBezTo>
                    <a:cubicBezTo>
                      <a:pt x="195774" y="6787"/>
                      <a:pt x="199433" y="10805"/>
                      <a:pt x="202825" y="15002"/>
                    </a:cubicBezTo>
                    <a:cubicBezTo>
                      <a:pt x="199433" y="74831"/>
                      <a:pt x="190061" y="133767"/>
                      <a:pt x="173550" y="190113"/>
                    </a:cubicBezTo>
                    <a:cubicBezTo>
                      <a:pt x="190954" y="183148"/>
                      <a:pt x="209340" y="179397"/>
                      <a:pt x="227191" y="17439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592284" y="4344650"/>
                <a:ext cx="154758" cy="304806"/>
              </a:xfrm>
              <a:custGeom>
                <a:avLst/>
                <a:gdLst/>
                <a:ahLst/>
                <a:cxnLst/>
                <a:rect l="l" t="t" r="r" b="b"/>
                <a:pathLst>
                  <a:path w="154758" h="304806" extrusionOk="0">
                    <a:moveTo>
                      <a:pt x="151909" y="304770"/>
                    </a:moveTo>
                    <a:cubicBezTo>
                      <a:pt x="151463" y="304770"/>
                      <a:pt x="151017" y="304592"/>
                      <a:pt x="150660" y="304145"/>
                    </a:cubicBezTo>
                    <a:cubicBezTo>
                      <a:pt x="146911" y="299591"/>
                      <a:pt x="143252" y="295126"/>
                      <a:pt x="139681" y="290393"/>
                    </a:cubicBezTo>
                    <a:cubicBezTo>
                      <a:pt x="120670" y="265926"/>
                      <a:pt x="104159" y="239673"/>
                      <a:pt x="89521" y="212437"/>
                    </a:cubicBezTo>
                    <a:cubicBezTo>
                      <a:pt x="81578" y="211723"/>
                      <a:pt x="73634" y="210741"/>
                      <a:pt x="65690" y="209669"/>
                    </a:cubicBezTo>
                    <a:cubicBezTo>
                      <a:pt x="61585" y="209133"/>
                      <a:pt x="57568" y="208508"/>
                      <a:pt x="53463" y="207883"/>
                    </a:cubicBezTo>
                    <a:cubicBezTo>
                      <a:pt x="47393" y="206990"/>
                      <a:pt x="41324" y="206097"/>
                      <a:pt x="35166" y="205383"/>
                    </a:cubicBezTo>
                    <a:cubicBezTo>
                      <a:pt x="34720" y="204311"/>
                      <a:pt x="34363" y="203329"/>
                      <a:pt x="33916" y="202168"/>
                    </a:cubicBezTo>
                    <a:cubicBezTo>
                      <a:pt x="39450" y="202079"/>
                      <a:pt x="45073" y="202079"/>
                      <a:pt x="50696" y="202168"/>
                    </a:cubicBezTo>
                    <a:cubicBezTo>
                      <a:pt x="54534" y="202168"/>
                      <a:pt x="58461" y="202257"/>
                      <a:pt x="62299" y="202436"/>
                    </a:cubicBezTo>
                    <a:cubicBezTo>
                      <a:pt x="69975" y="202704"/>
                      <a:pt x="77561" y="203150"/>
                      <a:pt x="85058" y="204133"/>
                    </a:cubicBezTo>
                    <a:cubicBezTo>
                      <a:pt x="68190" y="171629"/>
                      <a:pt x="53909" y="137607"/>
                      <a:pt x="41681" y="102781"/>
                    </a:cubicBezTo>
                    <a:cubicBezTo>
                      <a:pt x="36237" y="101888"/>
                      <a:pt x="30882" y="101084"/>
                      <a:pt x="25437" y="100191"/>
                    </a:cubicBezTo>
                    <a:cubicBezTo>
                      <a:pt x="22313" y="99655"/>
                      <a:pt x="19279" y="99120"/>
                      <a:pt x="16066" y="98584"/>
                    </a:cubicBezTo>
                    <a:cubicBezTo>
                      <a:pt x="11067" y="97691"/>
                      <a:pt x="6069" y="96798"/>
                      <a:pt x="1071" y="95815"/>
                    </a:cubicBezTo>
                    <a:cubicBezTo>
                      <a:pt x="625" y="93672"/>
                      <a:pt x="268" y="91440"/>
                      <a:pt x="0" y="89297"/>
                    </a:cubicBezTo>
                    <a:cubicBezTo>
                      <a:pt x="5980" y="90458"/>
                      <a:pt x="11781" y="91618"/>
                      <a:pt x="17761" y="92690"/>
                    </a:cubicBezTo>
                    <a:cubicBezTo>
                      <a:pt x="19725" y="93137"/>
                      <a:pt x="21689" y="93494"/>
                      <a:pt x="23652" y="93940"/>
                    </a:cubicBezTo>
                    <a:cubicBezTo>
                      <a:pt x="29007" y="94923"/>
                      <a:pt x="34273" y="95994"/>
                      <a:pt x="39628" y="97066"/>
                    </a:cubicBezTo>
                    <a:cubicBezTo>
                      <a:pt x="37754" y="91351"/>
                      <a:pt x="35701" y="85725"/>
                      <a:pt x="33827" y="80010"/>
                    </a:cubicBezTo>
                    <a:cubicBezTo>
                      <a:pt x="32667" y="76527"/>
                      <a:pt x="31417" y="73045"/>
                      <a:pt x="30346" y="69562"/>
                    </a:cubicBezTo>
                    <a:lnTo>
                      <a:pt x="30346" y="69473"/>
                    </a:lnTo>
                    <a:cubicBezTo>
                      <a:pt x="24277" y="50453"/>
                      <a:pt x="18654" y="31343"/>
                      <a:pt x="13388" y="12144"/>
                    </a:cubicBezTo>
                    <a:cubicBezTo>
                      <a:pt x="15084" y="10001"/>
                      <a:pt x="16958" y="7947"/>
                      <a:pt x="19011" y="5983"/>
                    </a:cubicBezTo>
                    <a:cubicBezTo>
                      <a:pt x="21332" y="3750"/>
                      <a:pt x="23652" y="1786"/>
                      <a:pt x="25883" y="0"/>
                    </a:cubicBezTo>
                    <a:cubicBezTo>
                      <a:pt x="31328" y="18574"/>
                      <a:pt x="36951" y="37148"/>
                      <a:pt x="42842" y="55453"/>
                    </a:cubicBezTo>
                    <a:cubicBezTo>
                      <a:pt x="44091" y="59472"/>
                      <a:pt x="45430" y="63490"/>
                      <a:pt x="46769" y="67508"/>
                    </a:cubicBezTo>
                    <a:cubicBezTo>
                      <a:pt x="56319" y="96530"/>
                      <a:pt x="66672" y="125194"/>
                      <a:pt x="78097" y="153412"/>
                    </a:cubicBezTo>
                    <a:cubicBezTo>
                      <a:pt x="89521" y="134302"/>
                      <a:pt x="101124" y="115371"/>
                      <a:pt x="112013" y="96083"/>
                    </a:cubicBezTo>
                    <a:cubicBezTo>
                      <a:pt x="113173" y="94119"/>
                      <a:pt x="114244" y="92065"/>
                      <a:pt x="115405" y="90101"/>
                    </a:cubicBezTo>
                    <a:cubicBezTo>
                      <a:pt x="117100" y="87154"/>
                      <a:pt x="118707" y="84207"/>
                      <a:pt x="120224" y="81260"/>
                    </a:cubicBezTo>
                    <a:cubicBezTo>
                      <a:pt x="121652" y="85278"/>
                      <a:pt x="122902" y="89386"/>
                      <a:pt x="124062" y="93583"/>
                    </a:cubicBezTo>
                    <a:cubicBezTo>
                      <a:pt x="122545" y="96351"/>
                      <a:pt x="121027" y="98941"/>
                      <a:pt x="119421" y="101620"/>
                    </a:cubicBezTo>
                    <a:lnTo>
                      <a:pt x="119421" y="101709"/>
                    </a:lnTo>
                    <a:cubicBezTo>
                      <a:pt x="118885" y="102602"/>
                      <a:pt x="118350" y="103495"/>
                      <a:pt x="117814" y="104477"/>
                    </a:cubicBezTo>
                    <a:cubicBezTo>
                      <a:pt x="117011" y="105906"/>
                      <a:pt x="116208" y="107335"/>
                      <a:pt x="115405" y="108764"/>
                    </a:cubicBezTo>
                    <a:cubicBezTo>
                      <a:pt x="104873" y="126980"/>
                      <a:pt x="94341" y="145286"/>
                      <a:pt x="81578" y="162074"/>
                    </a:cubicBezTo>
                    <a:cubicBezTo>
                      <a:pt x="98268" y="202079"/>
                      <a:pt x="117279" y="241191"/>
                      <a:pt x="140306" y="279142"/>
                    </a:cubicBezTo>
                    <a:cubicBezTo>
                      <a:pt x="143609" y="284500"/>
                      <a:pt x="146911" y="289858"/>
                      <a:pt x="150392" y="295215"/>
                    </a:cubicBezTo>
                    <a:cubicBezTo>
                      <a:pt x="151641" y="297180"/>
                      <a:pt x="152891" y="299144"/>
                      <a:pt x="154230" y="301198"/>
                    </a:cubicBezTo>
                    <a:cubicBezTo>
                      <a:pt x="155747" y="302806"/>
                      <a:pt x="153694" y="305128"/>
                      <a:pt x="151909" y="30477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799912" y="3985140"/>
                <a:ext cx="167593" cy="340555"/>
              </a:xfrm>
              <a:custGeom>
                <a:avLst/>
                <a:gdLst/>
                <a:ahLst/>
                <a:cxnLst/>
                <a:rect l="l" t="t" r="r" b="b"/>
                <a:pathLst>
                  <a:path w="167593" h="340555" extrusionOk="0">
                    <a:moveTo>
                      <a:pt x="141532" y="176719"/>
                    </a:moveTo>
                    <a:cubicBezTo>
                      <a:pt x="140728" y="178862"/>
                      <a:pt x="140014" y="180826"/>
                      <a:pt x="139479" y="182523"/>
                    </a:cubicBezTo>
                    <a:cubicBezTo>
                      <a:pt x="139211" y="183148"/>
                      <a:pt x="139032" y="183684"/>
                      <a:pt x="138765" y="184220"/>
                    </a:cubicBezTo>
                    <a:cubicBezTo>
                      <a:pt x="125109" y="184666"/>
                      <a:pt x="111721" y="185291"/>
                      <a:pt x="98154" y="185023"/>
                    </a:cubicBezTo>
                    <a:cubicBezTo>
                      <a:pt x="70040" y="239137"/>
                      <a:pt x="37819" y="291108"/>
                      <a:pt x="1672" y="340221"/>
                    </a:cubicBezTo>
                    <a:cubicBezTo>
                      <a:pt x="958" y="341114"/>
                      <a:pt x="-471" y="340042"/>
                      <a:pt x="154" y="339060"/>
                    </a:cubicBezTo>
                    <a:cubicBezTo>
                      <a:pt x="27020" y="295126"/>
                      <a:pt x="52100" y="250210"/>
                      <a:pt x="74859" y="204311"/>
                    </a:cubicBezTo>
                    <a:cubicBezTo>
                      <a:pt x="57098" y="189756"/>
                      <a:pt x="39961" y="172790"/>
                      <a:pt x="24877" y="155020"/>
                    </a:cubicBezTo>
                    <a:lnTo>
                      <a:pt x="24877" y="154930"/>
                    </a:lnTo>
                    <a:cubicBezTo>
                      <a:pt x="25770" y="152340"/>
                      <a:pt x="26663" y="149662"/>
                      <a:pt x="27555" y="146983"/>
                    </a:cubicBezTo>
                    <a:cubicBezTo>
                      <a:pt x="45852" y="162163"/>
                      <a:pt x="63078" y="179576"/>
                      <a:pt x="78072" y="197703"/>
                    </a:cubicBezTo>
                    <a:cubicBezTo>
                      <a:pt x="91014" y="171182"/>
                      <a:pt x="103153" y="144214"/>
                      <a:pt x="114488" y="116800"/>
                    </a:cubicBezTo>
                    <a:cubicBezTo>
                      <a:pt x="96191" y="100102"/>
                      <a:pt x="77894" y="80099"/>
                      <a:pt x="62185" y="59293"/>
                    </a:cubicBezTo>
                    <a:lnTo>
                      <a:pt x="62185" y="59204"/>
                    </a:lnTo>
                    <a:cubicBezTo>
                      <a:pt x="63524" y="56793"/>
                      <a:pt x="64684" y="54292"/>
                      <a:pt x="66023" y="51971"/>
                    </a:cubicBezTo>
                    <a:cubicBezTo>
                      <a:pt x="71289" y="58221"/>
                      <a:pt x="76466" y="64740"/>
                      <a:pt x="81910" y="70902"/>
                    </a:cubicBezTo>
                    <a:cubicBezTo>
                      <a:pt x="93513" y="84028"/>
                      <a:pt x="105830" y="96619"/>
                      <a:pt x="117344" y="109924"/>
                    </a:cubicBezTo>
                    <a:cubicBezTo>
                      <a:pt x="117522" y="109657"/>
                      <a:pt x="117701" y="109299"/>
                      <a:pt x="117701" y="109031"/>
                    </a:cubicBezTo>
                    <a:cubicBezTo>
                      <a:pt x="122521" y="97244"/>
                      <a:pt x="126983" y="85368"/>
                      <a:pt x="131089" y="73402"/>
                    </a:cubicBezTo>
                    <a:cubicBezTo>
                      <a:pt x="126715" y="55811"/>
                      <a:pt x="112346" y="41434"/>
                      <a:pt x="102974" y="26343"/>
                    </a:cubicBezTo>
                    <a:cubicBezTo>
                      <a:pt x="99493" y="20806"/>
                      <a:pt x="96280" y="15270"/>
                      <a:pt x="93335" y="9644"/>
                    </a:cubicBezTo>
                    <a:cubicBezTo>
                      <a:pt x="95209" y="7412"/>
                      <a:pt x="97173" y="5447"/>
                      <a:pt x="99047" y="3572"/>
                    </a:cubicBezTo>
                    <a:cubicBezTo>
                      <a:pt x="105295" y="14198"/>
                      <a:pt x="111364" y="25003"/>
                      <a:pt x="118058" y="35451"/>
                    </a:cubicBezTo>
                    <a:cubicBezTo>
                      <a:pt x="124038" y="44916"/>
                      <a:pt x="130464" y="53846"/>
                      <a:pt x="134302" y="63937"/>
                    </a:cubicBezTo>
                    <a:cubicBezTo>
                      <a:pt x="141621" y="42684"/>
                      <a:pt x="148047" y="21431"/>
                      <a:pt x="154295" y="0"/>
                    </a:cubicBezTo>
                    <a:cubicBezTo>
                      <a:pt x="160721" y="6251"/>
                      <a:pt x="165005" y="14377"/>
                      <a:pt x="167593" y="23753"/>
                    </a:cubicBezTo>
                    <a:cubicBezTo>
                      <a:pt x="167593" y="23842"/>
                      <a:pt x="167593" y="23842"/>
                      <a:pt x="167593" y="23931"/>
                    </a:cubicBezTo>
                    <a:cubicBezTo>
                      <a:pt x="158133" y="50096"/>
                      <a:pt x="147869" y="75724"/>
                      <a:pt x="137426" y="100727"/>
                    </a:cubicBezTo>
                    <a:cubicBezTo>
                      <a:pt x="126269" y="127605"/>
                      <a:pt x="114041" y="153859"/>
                      <a:pt x="100832" y="179665"/>
                    </a:cubicBezTo>
                    <a:cubicBezTo>
                      <a:pt x="113684" y="178326"/>
                      <a:pt x="126448" y="177612"/>
                      <a:pt x="139300" y="176897"/>
                    </a:cubicBezTo>
                    <a:cubicBezTo>
                      <a:pt x="140103" y="176808"/>
                      <a:pt x="140817" y="176808"/>
                      <a:pt x="141532" y="1767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655833" y="3705284"/>
                <a:ext cx="172794" cy="362317"/>
              </a:xfrm>
              <a:custGeom>
                <a:avLst/>
                <a:gdLst/>
                <a:ahLst/>
                <a:cxnLst/>
                <a:rect l="l" t="t" r="r" b="b"/>
                <a:pathLst>
                  <a:path w="172794" h="362317" extrusionOk="0">
                    <a:moveTo>
                      <a:pt x="118439" y="359598"/>
                    </a:moveTo>
                    <a:cubicBezTo>
                      <a:pt x="117814" y="363617"/>
                      <a:pt x="111299" y="362992"/>
                      <a:pt x="111477" y="358974"/>
                    </a:cubicBezTo>
                    <a:cubicBezTo>
                      <a:pt x="112816" y="312003"/>
                      <a:pt x="110942" y="266372"/>
                      <a:pt x="106033" y="221813"/>
                    </a:cubicBezTo>
                    <a:cubicBezTo>
                      <a:pt x="95412" y="218867"/>
                      <a:pt x="84880" y="215920"/>
                      <a:pt x="74259" y="212973"/>
                    </a:cubicBezTo>
                    <a:cubicBezTo>
                      <a:pt x="54712" y="207437"/>
                      <a:pt x="35255" y="201989"/>
                      <a:pt x="15887" y="196007"/>
                    </a:cubicBezTo>
                    <a:cubicBezTo>
                      <a:pt x="15352" y="193953"/>
                      <a:pt x="14816" y="191988"/>
                      <a:pt x="14370" y="189934"/>
                    </a:cubicBezTo>
                    <a:cubicBezTo>
                      <a:pt x="34184" y="195024"/>
                      <a:pt x="53909" y="200561"/>
                      <a:pt x="73634" y="206097"/>
                    </a:cubicBezTo>
                    <a:cubicBezTo>
                      <a:pt x="84166" y="209133"/>
                      <a:pt x="94698" y="212169"/>
                      <a:pt x="105140" y="215206"/>
                    </a:cubicBezTo>
                    <a:cubicBezTo>
                      <a:pt x="103534" y="201543"/>
                      <a:pt x="101660" y="187970"/>
                      <a:pt x="99339" y="174397"/>
                    </a:cubicBezTo>
                    <a:cubicBezTo>
                      <a:pt x="98000" y="166092"/>
                      <a:pt x="96572" y="157877"/>
                      <a:pt x="94966" y="149572"/>
                    </a:cubicBezTo>
                    <a:cubicBezTo>
                      <a:pt x="63905" y="137339"/>
                      <a:pt x="32399" y="126712"/>
                      <a:pt x="893" y="116354"/>
                    </a:cubicBezTo>
                    <a:cubicBezTo>
                      <a:pt x="535" y="112693"/>
                      <a:pt x="178" y="109121"/>
                      <a:pt x="0" y="105549"/>
                    </a:cubicBezTo>
                    <a:cubicBezTo>
                      <a:pt x="31417" y="114657"/>
                      <a:pt x="62299" y="125998"/>
                      <a:pt x="92734" y="138142"/>
                    </a:cubicBezTo>
                    <a:cubicBezTo>
                      <a:pt x="82916" y="91976"/>
                      <a:pt x="69171" y="46791"/>
                      <a:pt x="50964" y="1875"/>
                    </a:cubicBezTo>
                    <a:cubicBezTo>
                      <a:pt x="55694" y="804"/>
                      <a:pt x="60960" y="89"/>
                      <a:pt x="66583" y="0"/>
                    </a:cubicBezTo>
                    <a:cubicBezTo>
                      <a:pt x="90949" y="54382"/>
                      <a:pt x="108353" y="112782"/>
                      <a:pt x="117547" y="172164"/>
                    </a:cubicBezTo>
                    <a:cubicBezTo>
                      <a:pt x="134862" y="149215"/>
                      <a:pt x="153426" y="127427"/>
                      <a:pt x="170563" y="104388"/>
                    </a:cubicBezTo>
                    <a:cubicBezTo>
                      <a:pt x="171456" y="109121"/>
                      <a:pt x="172170" y="113854"/>
                      <a:pt x="172794" y="118854"/>
                    </a:cubicBezTo>
                    <a:cubicBezTo>
                      <a:pt x="157175" y="141982"/>
                      <a:pt x="139324" y="164038"/>
                      <a:pt x="118885" y="181005"/>
                    </a:cubicBezTo>
                    <a:cubicBezTo>
                      <a:pt x="125222" y="225832"/>
                      <a:pt x="127097" y="270927"/>
                      <a:pt x="123705" y="315397"/>
                    </a:cubicBezTo>
                    <a:lnTo>
                      <a:pt x="123616" y="315665"/>
                    </a:lnTo>
                    <a:cubicBezTo>
                      <a:pt x="122366" y="330488"/>
                      <a:pt x="120670" y="345132"/>
                      <a:pt x="118439" y="35959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634212" y="5092064"/>
                <a:ext cx="389344" cy="412965"/>
              </a:xfrm>
              <a:custGeom>
                <a:avLst/>
                <a:gdLst/>
                <a:ahLst/>
                <a:cxnLst/>
                <a:rect l="l" t="t" r="r" b="b"/>
                <a:pathLst>
                  <a:path w="389344" h="412965" extrusionOk="0">
                    <a:moveTo>
                      <a:pt x="262783" y="159395"/>
                    </a:moveTo>
                    <a:cubicBezTo>
                      <a:pt x="252251" y="170825"/>
                      <a:pt x="241541" y="182166"/>
                      <a:pt x="230920" y="193506"/>
                    </a:cubicBezTo>
                    <a:cubicBezTo>
                      <a:pt x="244218" y="194846"/>
                      <a:pt x="257785" y="195917"/>
                      <a:pt x="271351" y="196989"/>
                    </a:cubicBezTo>
                    <a:cubicBezTo>
                      <a:pt x="279563" y="197525"/>
                      <a:pt x="287774" y="198329"/>
                      <a:pt x="296075" y="199043"/>
                    </a:cubicBezTo>
                    <a:cubicBezTo>
                      <a:pt x="306428" y="200115"/>
                      <a:pt x="316871" y="201276"/>
                      <a:pt x="327135" y="202883"/>
                    </a:cubicBezTo>
                    <a:cubicBezTo>
                      <a:pt x="324457" y="205919"/>
                      <a:pt x="321780" y="209133"/>
                      <a:pt x="318923" y="212080"/>
                    </a:cubicBezTo>
                    <a:cubicBezTo>
                      <a:pt x="310087" y="210830"/>
                      <a:pt x="301073" y="209312"/>
                      <a:pt x="292237" y="207705"/>
                    </a:cubicBezTo>
                    <a:lnTo>
                      <a:pt x="292147" y="207705"/>
                    </a:lnTo>
                    <a:cubicBezTo>
                      <a:pt x="285632" y="206544"/>
                      <a:pt x="279384" y="205204"/>
                      <a:pt x="272958" y="203954"/>
                    </a:cubicBezTo>
                    <a:cubicBezTo>
                      <a:pt x="258231" y="201097"/>
                      <a:pt x="243683" y="198060"/>
                      <a:pt x="229224" y="195382"/>
                    </a:cubicBezTo>
                    <a:cubicBezTo>
                      <a:pt x="196736" y="230118"/>
                      <a:pt x="163890" y="264676"/>
                      <a:pt x="130599" y="298788"/>
                    </a:cubicBezTo>
                    <a:cubicBezTo>
                      <a:pt x="119889" y="309771"/>
                      <a:pt x="109267" y="321022"/>
                      <a:pt x="98379" y="332184"/>
                    </a:cubicBezTo>
                    <a:cubicBezTo>
                      <a:pt x="106411" y="333256"/>
                      <a:pt x="114533" y="334328"/>
                      <a:pt x="122655" y="335667"/>
                    </a:cubicBezTo>
                    <a:cubicBezTo>
                      <a:pt x="130420" y="336828"/>
                      <a:pt x="138096" y="338167"/>
                      <a:pt x="145772" y="339596"/>
                    </a:cubicBezTo>
                    <a:cubicBezTo>
                      <a:pt x="154519" y="341204"/>
                      <a:pt x="163355" y="343168"/>
                      <a:pt x="171923" y="345311"/>
                    </a:cubicBezTo>
                    <a:cubicBezTo>
                      <a:pt x="167550" y="348883"/>
                      <a:pt x="162998" y="352366"/>
                      <a:pt x="158625" y="355937"/>
                    </a:cubicBezTo>
                    <a:cubicBezTo>
                      <a:pt x="150145" y="353973"/>
                      <a:pt x="141756" y="351741"/>
                      <a:pt x="133366" y="349329"/>
                    </a:cubicBezTo>
                    <a:cubicBezTo>
                      <a:pt x="126761" y="347454"/>
                      <a:pt x="120156" y="345490"/>
                      <a:pt x="113641" y="343436"/>
                    </a:cubicBezTo>
                    <a:cubicBezTo>
                      <a:pt x="106858" y="341293"/>
                      <a:pt x="100342" y="339149"/>
                      <a:pt x="93737" y="336917"/>
                    </a:cubicBezTo>
                    <a:cubicBezTo>
                      <a:pt x="69282" y="361921"/>
                      <a:pt x="43934" y="386209"/>
                      <a:pt x="15016" y="405140"/>
                    </a:cubicBezTo>
                    <a:cubicBezTo>
                      <a:pt x="11000" y="407819"/>
                      <a:pt x="6983" y="410319"/>
                      <a:pt x="2877" y="412730"/>
                    </a:cubicBezTo>
                    <a:cubicBezTo>
                      <a:pt x="1182" y="413713"/>
                      <a:pt x="-960" y="411391"/>
                      <a:pt x="468" y="409962"/>
                    </a:cubicBezTo>
                    <a:cubicBezTo>
                      <a:pt x="12606" y="398086"/>
                      <a:pt x="24655" y="386120"/>
                      <a:pt x="36704" y="374065"/>
                    </a:cubicBezTo>
                    <a:cubicBezTo>
                      <a:pt x="66694" y="344239"/>
                      <a:pt x="96326" y="314236"/>
                      <a:pt x="125779" y="284053"/>
                    </a:cubicBezTo>
                    <a:cubicBezTo>
                      <a:pt x="122745" y="277178"/>
                      <a:pt x="120692" y="269855"/>
                      <a:pt x="118193" y="262622"/>
                    </a:cubicBezTo>
                    <a:cubicBezTo>
                      <a:pt x="116943" y="259140"/>
                      <a:pt x="115515" y="255925"/>
                      <a:pt x="113819" y="252799"/>
                    </a:cubicBezTo>
                    <a:cubicBezTo>
                      <a:pt x="110071" y="245209"/>
                      <a:pt x="105697" y="238244"/>
                      <a:pt x="101770" y="230386"/>
                    </a:cubicBezTo>
                    <a:cubicBezTo>
                      <a:pt x="100967" y="228689"/>
                      <a:pt x="100074" y="226993"/>
                      <a:pt x="99450" y="225296"/>
                    </a:cubicBezTo>
                    <a:cubicBezTo>
                      <a:pt x="97040" y="220295"/>
                      <a:pt x="94987" y="215206"/>
                      <a:pt x="93023" y="210026"/>
                    </a:cubicBezTo>
                    <a:cubicBezTo>
                      <a:pt x="94451" y="207705"/>
                      <a:pt x="95969" y="205383"/>
                      <a:pt x="97486" y="203150"/>
                    </a:cubicBezTo>
                    <a:cubicBezTo>
                      <a:pt x="99628" y="208597"/>
                      <a:pt x="101949" y="214045"/>
                      <a:pt x="104537" y="219492"/>
                    </a:cubicBezTo>
                    <a:cubicBezTo>
                      <a:pt x="107036" y="225296"/>
                      <a:pt x="109981" y="230922"/>
                      <a:pt x="113284" y="236369"/>
                    </a:cubicBezTo>
                    <a:cubicBezTo>
                      <a:pt x="115069" y="239405"/>
                      <a:pt x="116765" y="242441"/>
                      <a:pt x="118371" y="245656"/>
                    </a:cubicBezTo>
                    <a:cubicBezTo>
                      <a:pt x="123816" y="256014"/>
                      <a:pt x="128189" y="267176"/>
                      <a:pt x="130867" y="278785"/>
                    </a:cubicBezTo>
                    <a:cubicBezTo>
                      <a:pt x="168175" y="240298"/>
                      <a:pt x="205036" y="201276"/>
                      <a:pt x="241362" y="161628"/>
                    </a:cubicBezTo>
                    <a:cubicBezTo>
                      <a:pt x="230920" y="147608"/>
                      <a:pt x="225207" y="129480"/>
                      <a:pt x="219317" y="113497"/>
                    </a:cubicBezTo>
                    <a:cubicBezTo>
                      <a:pt x="217978" y="109835"/>
                      <a:pt x="216550" y="106085"/>
                      <a:pt x="215300" y="102424"/>
                    </a:cubicBezTo>
                    <a:cubicBezTo>
                      <a:pt x="214229" y="99744"/>
                      <a:pt x="213158" y="96976"/>
                      <a:pt x="212176" y="94208"/>
                    </a:cubicBezTo>
                    <a:cubicBezTo>
                      <a:pt x="208517" y="84564"/>
                      <a:pt x="204947" y="74652"/>
                      <a:pt x="201823" y="64830"/>
                    </a:cubicBezTo>
                    <a:cubicBezTo>
                      <a:pt x="203697" y="62597"/>
                      <a:pt x="205750" y="60454"/>
                      <a:pt x="207714" y="58401"/>
                    </a:cubicBezTo>
                    <a:cubicBezTo>
                      <a:pt x="212623" y="67062"/>
                      <a:pt x="216193" y="76349"/>
                      <a:pt x="219585" y="85636"/>
                    </a:cubicBezTo>
                    <a:cubicBezTo>
                      <a:pt x="220656" y="88315"/>
                      <a:pt x="221548" y="90994"/>
                      <a:pt x="222530" y="93672"/>
                    </a:cubicBezTo>
                    <a:cubicBezTo>
                      <a:pt x="222887" y="94923"/>
                      <a:pt x="223422" y="96084"/>
                      <a:pt x="223779" y="97155"/>
                    </a:cubicBezTo>
                    <a:cubicBezTo>
                      <a:pt x="230920" y="116443"/>
                      <a:pt x="240470" y="135642"/>
                      <a:pt x="247432" y="155109"/>
                    </a:cubicBezTo>
                    <a:cubicBezTo>
                      <a:pt x="251180" y="151001"/>
                      <a:pt x="255018" y="146715"/>
                      <a:pt x="258767" y="142607"/>
                    </a:cubicBezTo>
                    <a:cubicBezTo>
                      <a:pt x="263140" y="137785"/>
                      <a:pt x="267514" y="133053"/>
                      <a:pt x="271887" y="128141"/>
                    </a:cubicBezTo>
                    <a:cubicBezTo>
                      <a:pt x="275189" y="124480"/>
                      <a:pt x="278402" y="120908"/>
                      <a:pt x="281705" y="117247"/>
                    </a:cubicBezTo>
                    <a:cubicBezTo>
                      <a:pt x="275993" y="95637"/>
                      <a:pt x="270727" y="73849"/>
                      <a:pt x="265282" y="52150"/>
                    </a:cubicBezTo>
                    <a:cubicBezTo>
                      <a:pt x="262158" y="39291"/>
                      <a:pt x="258142" y="26253"/>
                      <a:pt x="255464" y="13127"/>
                    </a:cubicBezTo>
                    <a:cubicBezTo>
                      <a:pt x="257785" y="11251"/>
                      <a:pt x="260195" y="9376"/>
                      <a:pt x="262515" y="7679"/>
                    </a:cubicBezTo>
                    <a:cubicBezTo>
                      <a:pt x="273404" y="40809"/>
                      <a:pt x="281705" y="74831"/>
                      <a:pt x="289024" y="108853"/>
                    </a:cubicBezTo>
                    <a:cubicBezTo>
                      <a:pt x="320262" y="73491"/>
                      <a:pt x="350162" y="37862"/>
                      <a:pt x="377117" y="0"/>
                    </a:cubicBezTo>
                    <a:cubicBezTo>
                      <a:pt x="382026" y="5358"/>
                      <a:pt x="386131" y="10805"/>
                      <a:pt x="389344" y="16431"/>
                    </a:cubicBezTo>
                    <a:cubicBezTo>
                      <a:pt x="354357" y="62151"/>
                      <a:pt x="313657" y="104299"/>
                      <a:pt x="277331" y="143679"/>
                    </a:cubicBezTo>
                    <a:cubicBezTo>
                      <a:pt x="306696" y="145376"/>
                      <a:pt x="336596" y="148947"/>
                      <a:pt x="365871" y="152698"/>
                    </a:cubicBezTo>
                    <a:cubicBezTo>
                      <a:pt x="364264" y="155377"/>
                      <a:pt x="362390" y="158056"/>
                      <a:pt x="360426" y="160734"/>
                    </a:cubicBezTo>
                    <a:cubicBezTo>
                      <a:pt x="333472" y="160199"/>
                      <a:pt x="305535" y="157252"/>
                      <a:pt x="279652" y="151269"/>
                    </a:cubicBezTo>
                    <a:cubicBezTo>
                      <a:pt x="277064" y="150644"/>
                      <a:pt x="274565" y="150108"/>
                      <a:pt x="271976" y="149394"/>
                    </a:cubicBezTo>
                    <a:cubicBezTo>
                      <a:pt x="271173" y="150287"/>
                      <a:pt x="270370" y="151090"/>
                      <a:pt x="269566" y="151983"/>
                    </a:cubicBezTo>
                    <a:cubicBezTo>
                      <a:pt x="267514" y="154305"/>
                      <a:pt x="265104" y="156895"/>
                      <a:pt x="262783" y="15939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526478" y="5437822"/>
                <a:ext cx="518588" cy="486392"/>
              </a:xfrm>
              <a:custGeom>
                <a:avLst/>
                <a:gdLst/>
                <a:ahLst/>
                <a:cxnLst/>
                <a:rect l="l" t="t" r="r" b="b"/>
                <a:pathLst>
                  <a:path w="518588" h="486392" extrusionOk="0">
                    <a:moveTo>
                      <a:pt x="417732" y="111710"/>
                    </a:moveTo>
                    <a:cubicBezTo>
                      <a:pt x="402737" y="134213"/>
                      <a:pt x="386850" y="156180"/>
                      <a:pt x="370160" y="177611"/>
                    </a:cubicBezTo>
                    <a:cubicBezTo>
                      <a:pt x="405147" y="170557"/>
                      <a:pt x="444776" y="168681"/>
                      <a:pt x="481013" y="172700"/>
                    </a:cubicBezTo>
                    <a:cubicBezTo>
                      <a:pt x="477889" y="176897"/>
                      <a:pt x="474765" y="181004"/>
                      <a:pt x="471462" y="185112"/>
                    </a:cubicBezTo>
                    <a:lnTo>
                      <a:pt x="471373" y="185112"/>
                    </a:lnTo>
                    <a:cubicBezTo>
                      <a:pt x="436118" y="186630"/>
                      <a:pt x="399257" y="186005"/>
                      <a:pt x="365073" y="183862"/>
                    </a:cubicBezTo>
                    <a:cubicBezTo>
                      <a:pt x="334102" y="223063"/>
                      <a:pt x="300453" y="260211"/>
                      <a:pt x="264663" y="294947"/>
                    </a:cubicBezTo>
                    <a:cubicBezTo>
                      <a:pt x="291082" y="296019"/>
                      <a:pt x="319821" y="299859"/>
                      <a:pt x="347311" y="306109"/>
                    </a:cubicBezTo>
                    <a:cubicBezTo>
                      <a:pt x="341510" y="311021"/>
                      <a:pt x="335619" y="315843"/>
                      <a:pt x="329550" y="320575"/>
                    </a:cubicBezTo>
                    <a:cubicBezTo>
                      <a:pt x="305630" y="314772"/>
                      <a:pt x="281888" y="307717"/>
                      <a:pt x="259843" y="300216"/>
                    </a:cubicBezTo>
                    <a:cubicBezTo>
                      <a:pt x="259664" y="300216"/>
                      <a:pt x="259575" y="300037"/>
                      <a:pt x="259397" y="299948"/>
                    </a:cubicBezTo>
                    <a:cubicBezTo>
                      <a:pt x="181568" y="374868"/>
                      <a:pt x="94010" y="438447"/>
                      <a:pt x="2793" y="486132"/>
                    </a:cubicBezTo>
                    <a:cubicBezTo>
                      <a:pt x="741" y="487293"/>
                      <a:pt x="-1134" y="484257"/>
                      <a:pt x="830" y="483096"/>
                    </a:cubicBezTo>
                    <a:cubicBezTo>
                      <a:pt x="70537" y="440144"/>
                      <a:pt x="136584" y="392459"/>
                      <a:pt x="197723" y="338881"/>
                    </a:cubicBezTo>
                    <a:cubicBezTo>
                      <a:pt x="185495" y="324326"/>
                      <a:pt x="178176" y="304949"/>
                      <a:pt x="169429" y="288429"/>
                    </a:cubicBezTo>
                    <a:cubicBezTo>
                      <a:pt x="163360" y="276820"/>
                      <a:pt x="157380" y="265211"/>
                      <a:pt x="151489" y="253603"/>
                    </a:cubicBezTo>
                    <a:cubicBezTo>
                      <a:pt x="153274" y="251639"/>
                      <a:pt x="155149" y="249674"/>
                      <a:pt x="156934" y="247709"/>
                    </a:cubicBezTo>
                    <a:cubicBezTo>
                      <a:pt x="164877" y="260389"/>
                      <a:pt x="172464" y="273159"/>
                      <a:pt x="179783" y="286286"/>
                    </a:cubicBezTo>
                    <a:cubicBezTo>
                      <a:pt x="188172" y="301555"/>
                      <a:pt x="198615" y="317182"/>
                      <a:pt x="203346" y="334149"/>
                    </a:cubicBezTo>
                    <a:cubicBezTo>
                      <a:pt x="241546" y="300216"/>
                      <a:pt x="277694" y="263962"/>
                      <a:pt x="311431" y="224939"/>
                    </a:cubicBezTo>
                    <a:cubicBezTo>
                      <a:pt x="313841" y="222081"/>
                      <a:pt x="316251" y="219224"/>
                      <a:pt x="318572" y="216456"/>
                    </a:cubicBezTo>
                    <a:cubicBezTo>
                      <a:pt x="314644" y="210294"/>
                      <a:pt x="311967" y="203597"/>
                      <a:pt x="308932" y="196542"/>
                    </a:cubicBezTo>
                    <a:cubicBezTo>
                      <a:pt x="303041" y="183505"/>
                      <a:pt x="295009" y="173504"/>
                      <a:pt x="287958" y="161538"/>
                    </a:cubicBezTo>
                    <a:cubicBezTo>
                      <a:pt x="281531" y="150644"/>
                      <a:pt x="278229" y="137696"/>
                      <a:pt x="272963" y="125998"/>
                    </a:cubicBezTo>
                    <a:cubicBezTo>
                      <a:pt x="274659" y="124301"/>
                      <a:pt x="276266" y="122515"/>
                      <a:pt x="277961" y="120818"/>
                    </a:cubicBezTo>
                    <a:cubicBezTo>
                      <a:pt x="281264" y="127337"/>
                      <a:pt x="284388" y="133945"/>
                      <a:pt x="287422" y="140553"/>
                    </a:cubicBezTo>
                    <a:cubicBezTo>
                      <a:pt x="293491" y="153680"/>
                      <a:pt x="301792" y="164485"/>
                      <a:pt x="308754" y="176897"/>
                    </a:cubicBezTo>
                    <a:cubicBezTo>
                      <a:pt x="314555" y="187166"/>
                      <a:pt x="317858" y="199578"/>
                      <a:pt x="324284" y="209758"/>
                    </a:cubicBezTo>
                    <a:cubicBezTo>
                      <a:pt x="378550" y="144304"/>
                      <a:pt x="423355" y="73848"/>
                      <a:pt x="463251" y="0"/>
                    </a:cubicBezTo>
                    <a:cubicBezTo>
                      <a:pt x="469410" y="178"/>
                      <a:pt x="475390" y="1250"/>
                      <a:pt x="481013" y="3393"/>
                    </a:cubicBezTo>
                    <a:cubicBezTo>
                      <a:pt x="463430" y="38308"/>
                      <a:pt x="443705" y="72151"/>
                      <a:pt x="422016" y="105281"/>
                    </a:cubicBezTo>
                    <a:cubicBezTo>
                      <a:pt x="441473" y="103048"/>
                      <a:pt x="460931" y="103227"/>
                      <a:pt x="480655" y="103227"/>
                    </a:cubicBezTo>
                    <a:cubicBezTo>
                      <a:pt x="493151" y="103227"/>
                      <a:pt x="505825" y="102513"/>
                      <a:pt x="518588" y="102066"/>
                    </a:cubicBezTo>
                    <a:cubicBezTo>
                      <a:pt x="517428" y="106174"/>
                      <a:pt x="516089" y="110281"/>
                      <a:pt x="514393" y="114389"/>
                    </a:cubicBezTo>
                    <a:cubicBezTo>
                      <a:pt x="505022" y="114389"/>
                      <a:pt x="495561" y="113854"/>
                      <a:pt x="486368" y="113407"/>
                    </a:cubicBezTo>
                    <a:cubicBezTo>
                      <a:pt x="463519" y="112693"/>
                      <a:pt x="440670" y="112246"/>
                      <a:pt x="417732" y="11171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425916" y="4967585"/>
                <a:ext cx="151758" cy="373680"/>
              </a:xfrm>
              <a:custGeom>
                <a:avLst/>
                <a:gdLst/>
                <a:ahLst/>
                <a:cxnLst/>
                <a:rect l="l" t="t" r="r" b="b"/>
                <a:pathLst>
                  <a:path w="151758" h="373680" extrusionOk="0">
                    <a:moveTo>
                      <a:pt x="145304" y="371922"/>
                    </a:moveTo>
                    <a:cubicBezTo>
                      <a:pt x="131024" y="348704"/>
                      <a:pt x="116029" y="323791"/>
                      <a:pt x="101213" y="297716"/>
                    </a:cubicBezTo>
                    <a:cubicBezTo>
                      <a:pt x="92109" y="297270"/>
                      <a:pt x="82916" y="296287"/>
                      <a:pt x="73723" y="294948"/>
                    </a:cubicBezTo>
                    <a:cubicBezTo>
                      <a:pt x="67565" y="294144"/>
                      <a:pt x="61496" y="293072"/>
                      <a:pt x="55516" y="292001"/>
                    </a:cubicBezTo>
                    <a:cubicBezTo>
                      <a:pt x="54891" y="291822"/>
                      <a:pt x="54266" y="291822"/>
                      <a:pt x="53730" y="291644"/>
                    </a:cubicBezTo>
                    <a:cubicBezTo>
                      <a:pt x="53641" y="291644"/>
                      <a:pt x="53641" y="291644"/>
                      <a:pt x="53641" y="291644"/>
                    </a:cubicBezTo>
                    <a:cubicBezTo>
                      <a:pt x="51767" y="287179"/>
                      <a:pt x="49893" y="282803"/>
                      <a:pt x="48018" y="278338"/>
                    </a:cubicBezTo>
                    <a:cubicBezTo>
                      <a:pt x="48911" y="278517"/>
                      <a:pt x="49714" y="278606"/>
                      <a:pt x="50517" y="278785"/>
                    </a:cubicBezTo>
                    <a:cubicBezTo>
                      <a:pt x="56497" y="279857"/>
                      <a:pt x="62388" y="281018"/>
                      <a:pt x="68279" y="282357"/>
                    </a:cubicBezTo>
                    <a:cubicBezTo>
                      <a:pt x="78721" y="284857"/>
                      <a:pt x="88896" y="288072"/>
                      <a:pt x="98625" y="292983"/>
                    </a:cubicBezTo>
                    <a:cubicBezTo>
                      <a:pt x="75955" y="252621"/>
                      <a:pt x="53998" y="209758"/>
                      <a:pt x="36505" y="165646"/>
                    </a:cubicBezTo>
                    <a:cubicBezTo>
                      <a:pt x="31863" y="164842"/>
                      <a:pt x="27401" y="163681"/>
                      <a:pt x="22938" y="162074"/>
                    </a:cubicBezTo>
                    <a:cubicBezTo>
                      <a:pt x="17583" y="160377"/>
                      <a:pt x="12317" y="158324"/>
                      <a:pt x="7229" y="156002"/>
                    </a:cubicBezTo>
                    <a:cubicBezTo>
                      <a:pt x="6515" y="155734"/>
                      <a:pt x="5801" y="155466"/>
                      <a:pt x="5087" y="155109"/>
                    </a:cubicBezTo>
                    <a:cubicBezTo>
                      <a:pt x="3927" y="150733"/>
                      <a:pt x="2767" y="146179"/>
                      <a:pt x="1696" y="141893"/>
                    </a:cubicBezTo>
                    <a:cubicBezTo>
                      <a:pt x="3392" y="142607"/>
                      <a:pt x="5177" y="143233"/>
                      <a:pt x="6783" y="144036"/>
                    </a:cubicBezTo>
                    <a:cubicBezTo>
                      <a:pt x="11246" y="145822"/>
                      <a:pt x="15798" y="147608"/>
                      <a:pt x="20082" y="149572"/>
                    </a:cubicBezTo>
                    <a:cubicBezTo>
                      <a:pt x="24277" y="151269"/>
                      <a:pt x="28383" y="153055"/>
                      <a:pt x="32488" y="155109"/>
                    </a:cubicBezTo>
                    <a:cubicBezTo>
                      <a:pt x="25526" y="136892"/>
                      <a:pt x="19457" y="118497"/>
                      <a:pt x="14459" y="100102"/>
                    </a:cubicBezTo>
                    <a:cubicBezTo>
                      <a:pt x="14459" y="100013"/>
                      <a:pt x="14459" y="100013"/>
                      <a:pt x="14459" y="100013"/>
                    </a:cubicBezTo>
                    <a:cubicBezTo>
                      <a:pt x="10264" y="85190"/>
                      <a:pt x="6962" y="70545"/>
                      <a:pt x="4463" y="55721"/>
                    </a:cubicBezTo>
                    <a:cubicBezTo>
                      <a:pt x="2410" y="44381"/>
                      <a:pt x="893" y="33040"/>
                      <a:pt x="0" y="21699"/>
                    </a:cubicBezTo>
                    <a:cubicBezTo>
                      <a:pt x="4195" y="12680"/>
                      <a:pt x="10264" y="5269"/>
                      <a:pt x="18208" y="0"/>
                    </a:cubicBezTo>
                    <a:cubicBezTo>
                      <a:pt x="20082" y="13305"/>
                      <a:pt x="22135" y="26611"/>
                      <a:pt x="24366" y="39827"/>
                    </a:cubicBezTo>
                    <a:cubicBezTo>
                      <a:pt x="25080" y="44023"/>
                      <a:pt x="25883" y="48399"/>
                      <a:pt x="26597" y="52596"/>
                    </a:cubicBezTo>
                    <a:cubicBezTo>
                      <a:pt x="33470" y="90190"/>
                      <a:pt x="42485" y="127159"/>
                      <a:pt x="56587" y="164396"/>
                    </a:cubicBezTo>
                    <a:cubicBezTo>
                      <a:pt x="58729" y="169932"/>
                      <a:pt x="61049" y="175469"/>
                      <a:pt x="63281" y="181005"/>
                    </a:cubicBezTo>
                    <a:cubicBezTo>
                      <a:pt x="72027" y="169396"/>
                      <a:pt x="82202" y="158502"/>
                      <a:pt x="90592" y="146625"/>
                    </a:cubicBezTo>
                    <a:cubicBezTo>
                      <a:pt x="97465" y="136982"/>
                      <a:pt x="104337" y="127248"/>
                      <a:pt x="110853" y="117426"/>
                    </a:cubicBezTo>
                    <a:cubicBezTo>
                      <a:pt x="112459" y="114836"/>
                      <a:pt x="114155" y="112336"/>
                      <a:pt x="115762" y="109835"/>
                    </a:cubicBezTo>
                    <a:cubicBezTo>
                      <a:pt x="119689" y="103763"/>
                      <a:pt x="123527" y="97691"/>
                      <a:pt x="127186" y="91440"/>
                    </a:cubicBezTo>
                    <a:cubicBezTo>
                      <a:pt x="127543" y="90726"/>
                      <a:pt x="128257" y="90815"/>
                      <a:pt x="128614" y="91172"/>
                    </a:cubicBezTo>
                    <a:cubicBezTo>
                      <a:pt x="128971" y="91440"/>
                      <a:pt x="129060" y="91708"/>
                      <a:pt x="128882" y="92154"/>
                    </a:cubicBezTo>
                    <a:lnTo>
                      <a:pt x="128882" y="92244"/>
                    </a:lnTo>
                    <a:cubicBezTo>
                      <a:pt x="125490" y="100013"/>
                      <a:pt x="121920" y="108138"/>
                      <a:pt x="117904" y="116265"/>
                    </a:cubicBezTo>
                    <a:cubicBezTo>
                      <a:pt x="116565" y="119300"/>
                      <a:pt x="114958" y="122426"/>
                      <a:pt x="113352" y="125373"/>
                    </a:cubicBezTo>
                    <a:cubicBezTo>
                      <a:pt x="101213" y="149394"/>
                      <a:pt x="86129" y="173236"/>
                      <a:pt x="67118" y="190738"/>
                    </a:cubicBezTo>
                    <a:cubicBezTo>
                      <a:pt x="71403" y="201276"/>
                      <a:pt x="75955" y="211723"/>
                      <a:pt x="80596" y="221992"/>
                    </a:cubicBezTo>
                    <a:cubicBezTo>
                      <a:pt x="95680" y="205026"/>
                      <a:pt x="111656" y="188863"/>
                      <a:pt x="124776" y="170200"/>
                    </a:cubicBezTo>
                    <a:cubicBezTo>
                      <a:pt x="124776" y="170200"/>
                      <a:pt x="124776" y="170200"/>
                      <a:pt x="124776" y="170110"/>
                    </a:cubicBezTo>
                    <a:cubicBezTo>
                      <a:pt x="126026" y="168503"/>
                      <a:pt x="127007" y="166896"/>
                      <a:pt x="128168" y="165199"/>
                    </a:cubicBezTo>
                    <a:cubicBezTo>
                      <a:pt x="129507" y="163146"/>
                      <a:pt x="130935" y="161003"/>
                      <a:pt x="132273" y="158859"/>
                    </a:cubicBezTo>
                    <a:cubicBezTo>
                      <a:pt x="135040" y="154395"/>
                      <a:pt x="137807" y="149840"/>
                      <a:pt x="140663" y="145465"/>
                    </a:cubicBezTo>
                    <a:cubicBezTo>
                      <a:pt x="141199" y="148144"/>
                      <a:pt x="141734" y="150733"/>
                      <a:pt x="142091" y="153055"/>
                    </a:cubicBezTo>
                    <a:cubicBezTo>
                      <a:pt x="139414" y="156895"/>
                      <a:pt x="136736" y="160556"/>
                      <a:pt x="134058" y="164396"/>
                    </a:cubicBezTo>
                    <a:cubicBezTo>
                      <a:pt x="131292" y="168236"/>
                      <a:pt x="128703" y="171896"/>
                      <a:pt x="125936" y="175736"/>
                    </a:cubicBezTo>
                    <a:cubicBezTo>
                      <a:pt x="112816" y="194131"/>
                      <a:pt x="99339" y="212259"/>
                      <a:pt x="83898" y="229404"/>
                    </a:cubicBezTo>
                    <a:cubicBezTo>
                      <a:pt x="105319" y="276106"/>
                      <a:pt x="129149" y="321737"/>
                      <a:pt x="151374" y="368082"/>
                    </a:cubicBezTo>
                    <a:cubicBezTo>
                      <a:pt x="153248" y="372189"/>
                      <a:pt x="147803" y="376029"/>
                      <a:pt x="145304" y="37192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323372" y="5967888"/>
                <a:ext cx="559788" cy="322663"/>
              </a:xfrm>
              <a:custGeom>
                <a:avLst/>
                <a:gdLst/>
                <a:ahLst/>
                <a:cxnLst/>
                <a:rect l="l" t="t" r="r" b="b"/>
                <a:pathLst>
                  <a:path w="559788" h="322663" extrusionOk="0">
                    <a:moveTo>
                      <a:pt x="553452" y="106352"/>
                    </a:moveTo>
                    <a:cubicBezTo>
                      <a:pt x="507932" y="115640"/>
                      <a:pt x="462592" y="126712"/>
                      <a:pt x="417340" y="140374"/>
                    </a:cubicBezTo>
                    <a:cubicBezTo>
                      <a:pt x="433941" y="149126"/>
                      <a:pt x="448222" y="162967"/>
                      <a:pt x="462413" y="175022"/>
                    </a:cubicBezTo>
                    <a:cubicBezTo>
                      <a:pt x="466787" y="178773"/>
                      <a:pt x="470892" y="182702"/>
                      <a:pt x="474819" y="186898"/>
                    </a:cubicBezTo>
                    <a:cubicBezTo>
                      <a:pt x="470803" y="189756"/>
                      <a:pt x="466697" y="192435"/>
                      <a:pt x="462503" y="195203"/>
                    </a:cubicBezTo>
                    <a:cubicBezTo>
                      <a:pt x="460093" y="192613"/>
                      <a:pt x="457683" y="190023"/>
                      <a:pt x="455094" y="187791"/>
                    </a:cubicBezTo>
                    <a:cubicBezTo>
                      <a:pt x="439564" y="173772"/>
                      <a:pt x="421446" y="160377"/>
                      <a:pt x="409754" y="142786"/>
                    </a:cubicBezTo>
                    <a:cubicBezTo>
                      <a:pt x="407969" y="143321"/>
                      <a:pt x="406094" y="143857"/>
                      <a:pt x="404309" y="144393"/>
                    </a:cubicBezTo>
                    <a:cubicBezTo>
                      <a:pt x="359683" y="158502"/>
                      <a:pt x="315949" y="174575"/>
                      <a:pt x="272750" y="191988"/>
                    </a:cubicBezTo>
                    <a:cubicBezTo>
                      <a:pt x="295420" y="205204"/>
                      <a:pt x="318091" y="218420"/>
                      <a:pt x="340315" y="232351"/>
                    </a:cubicBezTo>
                    <a:cubicBezTo>
                      <a:pt x="348705" y="237440"/>
                      <a:pt x="357362" y="242441"/>
                      <a:pt x="365663" y="247978"/>
                    </a:cubicBezTo>
                    <a:cubicBezTo>
                      <a:pt x="361022" y="250210"/>
                      <a:pt x="356380" y="252353"/>
                      <a:pt x="351650" y="254585"/>
                    </a:cubicBezTo>
                    <a:cubicBezTo>
                      <a:pt x="344331" y="249942"/>
                      <a:pt x="337191" y="244941"/>
                      <a:pt x="329961" y="240566"/>
                    </a:cubicBezTo>
                    <a:cubicBezTo>
                      <a:pt x="307291" y="226636"/>
                      <a:pt x="284621" y="212616"/>
                      <a:pt x="261772" y="198864"/>
                    </a:cubicBezTo>
                    <a:cubicBezTo>
                      <a:pt x="261058" y="198417"/>
                      <a:pt x="260433" y="197792"/>
                      <a:pt x="259987" y="197256"/>
                    </a:cubicBezTo>
                    <a:cubicBezTo>
                      <a:pt x="171983" y="233690"/>
                      <a:pt x="86657" y="276285"/>
                      <a:pt x="2759" y="322362"/>
                    </a:cubicBezTo>
                    <a:cubicBezTo>
                      <a:pt x="2223" y="322630"/>
                      <a:pt x="1777" y="322719"/>
                      <a:pt x="1331" y="322630"/>
                    </a:cubicBezTo>
                    <a:cubicBezTo>
                      <a:pt x="-8" y="322272"/>
                      <a:pt x="-633" y="320308"/>
                      <a:pt x="884" y="319326"/>
                    </a:cubicBezTo>
                    <a:cubicBezTo>
                      <a:pt x="1866" y="318701"/>
                      <a:pt x="2759" y="318075"/>
                      <a:pt x="3741" y="317450"/>
                    </a:cubicBezTo>
                    <a:cubicBezTo>
                      <a:pt x="65058" y="276999"/>
                      <a:pt x="129855" y="241994"/>
                      <a:pt x="196617" y="211276"/>
                    </a:cubicBezTo>
                    <a:cubicBezTo>
                      <a:pt x="196528" y="185112"/>
                      <a:pt x="195457" y="159038"/>
                      <a:pt x="192779" y="132963"/>
                    </a:cubicBezTo>
                    <a:cubicBezTo>
                      <a:pt x="192065" y="126891"/>
                      <a:pt x="191173" y="120818"/>
                      <a:pt x="190101" y="114657"/>
                    </a:cubicBezTo>
                    <a:cubicBezTo>
                      <a:pt x="192690" y="112960"/>
                      <a:pt x="195100" y="111264"/>
                      <a:pt x="197688" y="109746"/>
                    </a:cubicBezTo>
                    <a:cubicBezTo>
                      <a:pt x="199295" y="119122"/>
                      <a:pt x="200901" y="128498"/>
                      <a:pt x="201972" y="137785"/>
                    </a:cubicBezTo>
                    <a:cubicBezTo>
                      <a:pt x="204382" y="160824"/>
                      <a:pt x="205453" y="184041"/>
                      <a:pt x="205721" y="207347"/>
                    </a:cubicBezTo>
                    <a:cubicBezTo>
                      <a:pt x="259451" y="182969"/>
                      <a:pt x="314521" y="161270"/>
                      <a:pt x="370125" y="142250"/>
                    </a:cubicBezTo>
                    <a:cubicBezTo>
                      <a:pt x="371464" y="100727"/>
                      <a:pt x="371553" y="59025"/>
                      <a:pt x="371107" y="17502"/>
                    </a:cubicBezTo>
                    <a:cubicBezTo>
                      <a:pt x="372892" y="16788"/>
                      <a:pt x="374767" y="16073"/>
                      <a:pt x="376552" y="15448"/>
                    </a:cubicBezTo>
                    <a:cubicBezTo>
                      <a:pt x="380032" y="56703"/>
                      <a:pt x="380479" y="97601"/>
                      <a:pt x="378961" y="139303"/>
                    </a:cubicBezTo>
                    <a:cubicBezTo>
                      <a:pt x="386191" y="136892"/>
                      <a:pt x="393242" y="134392"/>
                      <a:pt x="400471" y="131981"/>
                    </a:cubicBezTo>
                    <a:cubicBezTo>
                      <a:pt x="412967" y="127963"/>
                      <a:pt x="425730" y="124033"/>
                      <a:pt x="438493" y="120015"/>
                    </a:cubicBezTo>
                    <a:cubicBezTo>
                      <a:pt x="429747" y="81617"/>
                      <a:pt x="425641" y="41523"/>
                      <a:pt x="422339" y="1786"/>
                    </a:cubicBezTo>
                    <a:cubicBezTo>
                      <a:pt x="425373" y="1161"/>
                      <a:pt x="428586" y="536"/>
                      <a:pt x="431621" y="0"/>
                    </a:cubicBezTo>
                    <a:cubicBezTo>
                      <a:pt x="438315" y="38933"/>
                      <a:pt x="444830" y="78314"/>
                      <a:pt x="447151" y="117336"/>
                    </a:cubicBezTo>
                    <a:cubicBezTo>
                      <a:pt x="483923" y="106174"/>
                      <a:pt x="521677" y="95637"/>
                      <a:pt x="559789" y="86261"/>
                    </a:cubicBezTo>
                    <a:cubicBezTo>
                      <a:pt x="558718" y="92868"/>
                      <a:pt x="556575" y="99655"/>
                      <a:pt x="553452" y="1063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160331" y="6379100"/>
                <a:ext cx="623848" cy="304361"/>
              </a:xfrm>
              <a:custGeom>
                <a:avLst/>
                <a:gdLst/>
                <a:ahLst/>
                <a:cxnLst/>
                <a:rect l="l" t="t" r="r" b="b"/>
                <a:pathLst>
                  <a:path w="623848" h="304361" extrusionOk="0">
                    <a:moveTo>
                      <a:pt x="623848" y="86975"/>
                    </a:moveTo>
                    <a:cubicBezTo>
                      <a:pt x="621260" y="94208"/>
                      <a:pt x="617244" y="101263"/>
                      <a:pt x="611978" y="108407"/>
                    </a:cubicBezTo>
                    <a:lnTo>
                      <a:pt x="611978" y="108496"/>
                    </a:lnTo>
                    <a:cubicBezTo>
                      <a:pt x="556730" y="119569"/>
                      <a:pt x="501661" y="132427"/>
                      <a:pt x="447127" y="146983"/>
                    </a:cubicBezTo>
                    <a:cubicBezTo>
                      <a:pt x="472832" y="153858"/>
                      <a:pt x="498983" y="163949"/>
                      <a:pt x="523617" y="175022"/>
                    </a:cubicBezTo>
                    <a:cubicBezTo>
                      <a:pt x="519601" y="177254"/>
                      <a:pt x="515584" y="179308"/>
                      <a:pt x="511389" y="181362"/>
                    </a:cubicBezTo>
                    <a:cubicBezTo>
                      <a:pt x="487112" y="171004"/>
                      <a:pt x="462032" y="162074"/>
                      <a:pt x="438916" y="149037"/>
                    </a:cubicBezTo>
                    <a:cubicBezTo>
                      <a:pt x="435792" y="149929"/>
                      <a:pt x="432579" y="150733"/>
                      <a:pt x="429365" y="151537"/>
                    </a:cubicBezTo>
                    <a:cubicBezTo>
                      <a:pt x="394824" y="161003"/>
                      <a:pt x="360640" y="171271"/>
                      <a:pt x="326724" y="182166"/>
                    </a:cubicBezTo>
                    <a:cubicBezTo>
                      <a:pt x="358588" y="193864"/>
                      <a:pt x="391344" y="205740"/>
                      <a:pt x="422939" y="219402"/>
                    </a:cubicBezTo>
                    <a:cubicBezTo>
                      <a:pt x="419191" y="220831"/>
                      <a:pt x="415442" y="222171"/>
                      <a:pt x="411515" y="223689"/>
                    </a:cubicBezTo>
                    <a:cubicBezTo>
                      <a:pt x="382775" y="210830"/>
                      <a:pt x="354214" y="197346"/>
                      <a:pt x="325207" y="185291"/>
                    </a:cubicBezTo>
                    <a:cubicBezTo>
                      <a:pt x="324047" y="184845"/>
                      <a:pt x="324136" y="183684"/>
                      <a:pt x="324761" y="182791"/>
                    </a:cubicBezTo>
                    <a:cubicBezTo>
                      <a:pt x="215872" y="217885"/>
                      <a:pt x="109839" y="259854"/>
                      <a:pt x="3895" y="304145"/>
                    </a:cubicBezTo>
                    <a:cubicBezTo>
                      <a:pt x="771" y="305485"/>
                      <a:pt x="-1639" y="300216"/>
                      <a:pt x="1396" y="298698"/>
                    </a:cubicBezTo>
                    <a:cubicBezTo>
                      <a:pt x="89043" y="253693"/>
                      <a:pt x="180974" y="216188"/>
                      <a:pt x="274511" y="183773"/>
                    </a:cubicBezTo>
                    <a:cubicBezTo>
                      <a:pt x="275404" y="150197"/>
                      <a:pt x="276475" y="117693"/>
                      <a:pt x="274422" y="84029"/>
                    </a:cubicBezTo>
                    <a:cubicBezTo>
                      <a:pt x="274333" y="82421"/>
                      <a:pt x="274243" y="80724"/>
                      <a:pt x="274154" y="79028"/>
                    </a:cubicBezTo>
                    <a:cubicBezTo>
                      <a:pt x="276921" y="77599"/>
                      <a:pt x="279777" y="76170"/>
                      <a:pt x="282633" y="74831"/>
                    </a:cubicBezTo>
                    <a:cubicBezTo>
                      <a:pt x="284150" y="110193"/>
                      <a:pt x="289238" y="146000"/>
                      <a:pt x="282008" y="181183"/>
                    </a:cubicBezTo>
                    <a:cubicBezTo>
                      <a:pt x="314497" y="170021"/>
                      <a:pt x="347163" y="159573"/>
                      <a:pt x="379919" y="149572"/>
                    </a:cubicBezTo>
                    <a:cubicBezTo>
                      <a:pt x="378134" y="111889"/>
                      <a:pt x="373404" y="74563"/>
                      <a:pt x="370012" y="37148"/>
                    </a:cubicBezTo>
                    <a:cubicBezTo>
                      <a:pt x="372690" y="36165"/>
                      <a:pt x="375456" y="35094"/>
                      <a:pt x="378223" y="34111"/>
                    </a:cubicBezTo>
                    <a:cubicBezTo>
                      <a:pt x="385899" y="70723"/>
                      <a:pt x="389202" y="108853"/>
                      <a:pt x="391968" y="145822"/>
                    </a:cubicBezTo>
                    <a:cubicBezTo>
                      <a:pt x="398216" y="143947"/>
                      <a:pt x="404285" y="142072"/>
                      <a:pt x="410533" y="140196"/>
                    </a:cubicBezTo>
                    <a:cubicBezTo>
                      <a:pt x="406963" y="101531"/>
                      <a:pt x="405267" y="63490"/>
                      <a:pt x="404732" y="24914"/>
                    </a:cubicBezTo>
                    <a:cubicBezTo>
                      <a:pt x="406606" y="24289"/>
                      <a:pt x="408480" y="23753"/>
                      <a:pt x="410355" y="23128"/>
                    </a:cubicBezTo>
                    <a:cubicBezTo>
                      <a:pt x="413300" y="61168"/>
                      <a:pt x="417049" y="99387"/>
                      <a:pt x="420708" y="137249"/>
                    </a:cubicBezTo>
                    <a:cubicBezTo>
                      <a:pt x="422047" y="136892"/>
                      <a:pt x="423207" y="136535"/>
                      <a:pt x="424546" y="136178"/>
                    </a:cubicBezTo>
                    <a:cubicBezTo>
                      <a:pt x="452125" y="128230"/>
                      <a:pt x="479883" y="120819"/>
                      <a:pt x="507819" y="113764"/>
                    </a:cubicBezTo>
                    <a:cubicBezTo>
                      <a:pt x="504963" y="88672"/>
                      <a:pt x="510140" y="62418"/>
                      <a:pt x="511925" y="37237"/>
                    </a:cubicBezTo>
                    <a:cubicBezTo>
                      <a:pt x="512817" y="25003"/>
                      <a:pt x="513888" y="12680"/>
                      <a:pt x="514870" y="536"/>
                    </a:cubicBezTo>
                    <a:cubicBezTo>
                      <a:pt x="516923" y="357"/>
                      <a:pt x="518887" y="179"/>
                      <a:pt x="520939" y="0"/>
                    </a:cubicBezTo>
                    <a:cubicBezTo>
                      <a:pt x="520582" y="12234"/>
                      <a:pt x="520047" y="24557"/>
                      <a:pt x="519511" y="36880"/>
                    </a:cubicBezTo>
                    <a:cubicBezTo>
                      <a:pt x="518351" y="61258"/>
                      <a:pt x="520136" y="87779"/>
                      <a:pt x="514870" y="111978"/>
                    </a:cubicBezTo>
                    <a:cubicBezTo>
                      <a:pt x="551018" y="102960"/>
                      <a:pt x="587433" y="94566"/>
                      <a:pt x="623848" y="8697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-27390" y="6838912"/>
                <a:ext cx="672770" cy="170539"/>
              </a:xfrm>
              <a:custGeom>
                <a:avLst/>
                <a:gdLst/>
                <a:ahLst/>
                <a:cxnLst/>
                <a:rect l="l" t="t" r="r" b="b"/>
                <a:pathLst>
                  <a:path w="672770" h="170539" extrusionOk="0">
                    <a:moveTo>
                      <a:pt x="486063" y="97668"/>
                    </a:moveTo>
                    <a:cubicBezTo>
                      <a:pt x="473121" y="98383"/>
                      <a:pt x="460179" y="99276"/>
                      <a:pt x="447327" y="100080"/>
                    </a:cubicBezTo>
                    <a:cubicBezTo>
                      <a:pt x="483475" y="118028"/>
                      <a:pt x="519801" y="136513"/>
                      <a:pt x="554877" y="156783"/>
                    </a:cubicBezTo>
                    <a:cubicBezTo>
                      <a:pt x="551307" y="157766"/>
                      <a:pt x="547558" y="158569"/>
                      <a:pt x="543899" y="159551"/>
                    </a:cubicBezTo>
                    <a:cubicBezTo>
                      <a:pt x="507751" y="139817"/>
                      <a:pt x="471693" y="119636"/>
                      <a:pt x="434921" y="100883"/>
                    </a:cubicBezTo>
                    <a:cubicBezTo>
                      <a:pt x="417249" y="102133"/>
                      <a:pt x="399487" y="103562"/>
                      <a:pt x="381904" y="105259"/>
                    </a:cubicBezTo>
                    <a:cubicBezTo>
                      <a:pt x="428584" y="121511"/>
                      <a:pt x="473657" y="141156"/>
                      <a:pt x="516141" y="165802"/>
                    </a:cubicBezTo>
                    <a:cubicBezTo>
                      <a:pt x="512303" y="166606"/>
                      <a:pt x="508465" y="167409"/>
                      <a:pt x="504449" y="168213"/>
                    </a:cubicBezTo>
                    <a:cubicBezTo>
                      <a:pt x="461161" y="144996"/>
                      <a:pt x="417070" y="123922"/>
                      <a:pt x="370837" y="106331"/>
                    </a:cubicBezTo>
                    <a:cubicBezTo>
                      <a:pt x="247935" y="118207"/>
                      <a:pt x="125569" y="139013"/>
                      <a:pt x="2489" y="170446"/>
                    </a:cubicBezTo>
                    <a:cubicBezTo>
                      <a:pt x="79" y="171160"/>
                      <a:pt x="-1082" y="167588"/>
                      <a:pt x="1328" y="166784"/>
                    </a:cubicBezTo>
                    <a:cubicBezTo>
                      <a:pt x="102363" y="135084"/>
                      <a:pt x="207771" y="110617"/>
                      <a:pt x="314607" y="94097"/>
                    </a:cubicBezTo>
                    <a:cubicBezTo>
                      <a:pt x="315946" y="71148"/>
                      <a:pt x="321926" y="48555"/>
                      <a:pt x="327728" y="26410"/>
                    </a:cubicBezTo>
                    <a:lnTo>
                      <a:pt x="327817" y="26142"/>
                    </a:lnTo>
                    <a:cubicBezTo>
                      <a:pt x="330941" y="25428"/>
                      <a:pt x="334154" y="24802"/>
                      <a:pt x="337278" y="24177"/>
                    </a:cubicBezTo>
                    <a:cubicBezTo>
                      <a:pt x="333708" y="47305"/>
                      <a:pt x="331030" y="70879"/>
                      <a:pt x="324068" y="92757"/>
                    </a:cubicBezTo>
                    <a:cubicBezTo>
                      <a:pt x="380833" y="84185"/>
                      <a:pt x="437866" y="77755"/>
                      <a:pt x="495078" y="73826"/>
                    </a:cubicBezTo>
                    <a:cubicBezTo>
                      <a:pt x="504449" y="49627"/>
                      <a:pt x="510786" y="24534"/>
                      <a:pt x="518997" y="67"/>
                    </a:cubicBezTo>
                    <a:cubicBezTo>
                      <a:pt x="522389" y="-22"/>
                      <a:pt x="525781" y="-22"/>
                      <a:pt x="529172" y="67"/>
                    </a:cubicBezTo>
                    <a:cubicBezTo>
                      <a:pt x="523549" y="14087"/>
                      <a:pt x="518016" y="28285"/>
                      <a:pt x="513374" y="42929"/>
                    </a:cubicBezTo>
                    <a:cubicBezTo>
                      <a:pt x="509983" y="53378"/>
                      <a:pt x="507127" y="63646"/>
                      <a:pt x="503021" y="73380"/>
                    </a:cubicBezTo>
                    <a:cubicBezTo>
                      <a:pt x="521853" y="72219"/>
                      <a:pt x="540686" y="71148"/>
                      <a:pt x="559518" y="70433"/>
                    </a:cubicBezTo>
                    <a:cubicBezTo>
                      <a:pt x="568890" y="48734"/>
                      <a:pt x="577191" y="26945"/>
                      <a:pt x="585045" y="5068"/>
                    </a:cubicBezTo>
                    <a:cubicBezTo>
                      <a:pt x="589507" y="5961"/>
                      <a:pt x="594059" y="6943"/>
                      <a:pt x="598254" y="8104"/>
                    </a:cubicBezTo>
                    <a:cubicBezTo>
                      <a:pt x="589507" y="30518"/>
                      <a:pt x="577548" y="51859"/>
                      <a:pt x="563803" y="70344"/>
                    </a:cubicBezTo>
                    <a:cubicBezTo>
                      <a:pt x="599861" y="69183"/>
                      <a:pt x="635919" y="68826"/>
                      <a:pt x="671799" y="69629"/>
                    </a:cubicBezTo>
                    <a:cubicBezTo>
                      <a:pt x="673763" y="78470"/>
                      <a:pt x="672692" y="86775"/>
                      <a:pt x="669121" y="94543"/>
                    </a:cubicBezTo>
                    <a:cubicBezTo>
                      <a:pt x="608429" y="93561"/>
                      <a:pt x="548183" y="94543"/>
                      <a:pt x="488205" y="97668"/>
                    </a:cubicBezTo>
                    <a:cubicBezTo>
                      <a:pt x="487491" y="98294"/>
                      <a:pt x="486598" y="98115"/>
                      <a:pt x="486063" y="9766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-131202" y="6003339"/>
                <a:ext cx="262583" cy="556038"/>
              </a:xfrm>
              <a:custGeom>
                <a:avLst/>
                <a:gdLst/>
                <a:ahLst/>
                <a:cxnLst/>
                <a:rect l="l" t="t" r="r" b="b"/>
                <a:pathLst>
                  <a:path w="262583" h="556038" extrusionOk="0">
                    <a:moveTo>
                      <a:pt x="221527" y="553998"/>
                    </a:moveTo>
                    <a:cubicBezTo>
                      <a:pt x="201623" y="464701"/>
                      <a:pt x="178150" y="375851"/>
                      <a:pt x="148964" y="288965"/>
                    </a:cubicBezTo>
                    <a:cubicBezTo>
                      <a:pt x="105854" y="290126"/>
                      <a:pt x="56944" y="282535"/>
                      <a:pt x="12228" y="272088"/>
                    </a:cubicBezTo>
                    <a:cubicBezTo>
                      <a:pt x="11692" y="269052"/>
                      <a:pt x="11067" y="265926"/>
                      <a:pt x="10532" y="262890"/>
                    </a:cubicBezTo>
                    <a:cubicBezTo>
                      <a:pt x="27936" y="265926"/>
                      <a:pt x="45251" y="269230"/>
                      <a:pt x="62656" y="272177"/>
                    </a:cubicBezTo>
                    <a:cubicBezTo>
                      <a:pt x="90771" y="276910"/>
                      <a:pt x="120313" y="278696"/>
                      <a:pt x="147803" y="285750"/>
                    </a:cubicBezTo>
                    <a:cubicBezTo>
                      <a:pt x="139235" y="260301"/>
                      <a:pt x="130221" y="235119"/>
                      <a:pt x="120581" y="210116"/>
                    </a:cubicBezTo>
                    <a:cubicBezTo>
                      <a:pt x="80685" y="207526"/>
                      <a:pt x="40432" y="202347"/>
                      <a:pt x="1160" y="193507"/>
                    </a:cubicBezTo>
                    <a:cubicBezTo>
                      <a:pt x="714" y="189131"/>
                      <a:pt x="357" y="184755"/>
                      <a:pt x="0" y="180201"/>
                    </a:cubicBezTo>
                    <a:cubicBezTo>
                      <a:pt x="39718" y="187613"/>
                      <a:pt x="79435" y="194489"/>
                      <a:pt x="118439" y="204311"/>
                    </a:cubicBezTo>
                    <a:cubicBezTo>
                      <a:pt x="111656" y="186898"/>
                      <a:pt x="104605" y="169664"/>
                      <a:pt x="97375" y="152519"/>
                    </a:cubicBezTo>
                    <a:cubicBezTo>
                      <a:pt x="77740" y="106710"/>
                      <a:pt x="59264" y="57418"/>
                      <a:pt x="38468" y="8930"/>
                    </a:cubicBezTo>
                    <a:cubicBezTo>
                      <a:pt x="42485" y="5536"/>
                      <a:pt x="46679" y="2501"/>
                      <a:pt x="51410" y="0"/>
                    </a:cubicBezTo>
                    <a:cubicBezTo>
                      <a:pt x="69707" y="41434"/>
                      <a:pt x="85772" y="83761"/>
                      <a:pt x="101213" y="125284"/>
                    </a:cubicBezTo>
                    <a:cubicBezTo>
                      <a:pt x="103355" y="131088"/>
                      <a:pt x="105587" y="136714"/>
                      <a:pt x="107729" y="142518"/>
                    </a:cubicBezTo>
                    <a:cubicBezTo>
                      <a:pt x="133166" y="108317"/>
                      <a:pt x="153426" y="71438"/>
                      <a:pt x="174312" y="34558"/>
                    </a:cubicBezTo>
                    <a:cubicBezTo>
                      <a:pt x="175650" y="36255"/>
                      <a:pt x="176811" y="37862"/>
                      <a:pt x="178150" y="39558"/>
                    </a:cubicBezTo>
                    <a:cubicBezTo>
                      <a:pt x="159674" y="79206"/>
                      <a:pt x="137718" y="116800"/>
                      <a:pt x="111120" y="151805"/>
                    </a:cubicBezTo>
                    <a:cubicBezTo>
                      <a:pt x="141377" y="231190"/>
                      <a:pt x="172973" y="310039"/>
                      <a:pt x="196000" y="391388"/>
                    </a:cubicBezTo>
                    <a:cubicBezTo>
                      <a:pt x="210281" y="369868"/>
                      <a:pt x="228578" y="351384"/>
                      <a:pt x="241698" y="329238"/>
                    </a:cubicBezTo>
                    <a:cubicBezTo>
                      <a:pt x="249106" y="316736"/>
                      <a:pt x="254550" y="303521"/>
                      <a:pt x="260709" y="290751"/>
                    </a:cubicBezTo>
                    <a:cubicBezTo>
                      <a:pt x="261423" y="294858"/>
                      <a:pt x="262137" y="298966"/>
                      <a:pt x="262583" y="303163"/>
                    </a:cubicBezTo>
                    <a:cubicBezTo>
                      <a:pt x="262583" y="303252"/>
                      <a:pt x="262583" y="303252"/>
                      <a:pt x="262583" y="303342"/>
                    </a:cubicBezTo>
                    <a:cubicBezTo>
                      <a:pt x="257585" y="316468"/>
                      <a:pt x="252676" y="329416"/>
                      <a:pt x="245000" y="341204"/>
                    </a:cubicBezTo>
                    <a:cubicBezTo>
                      <a:pt x="231969" y="361385"/>
                      <a:pt x="215190" y="380673"/>
                      <a:pt x="198232" y="397550"/>
                    </a:cubicBezTo>
                    <a:cubicBezTo>
                      <a:pt x="198142" y="397639"/>
                      <a:pt x="198053" y="397639"/>
                      <a:pt x="197785" y="397729"/>
                    </a:cubicBezTo>
                    <a:cubicBezTo>
                      <a:pt x="211887" y="448360"/>
                      <a:pt x="222598" y="499884"/>
                      <a:pt x="227328" y="553016"/>
                    </a:cubicBezTo>
                    <a:cubicBezTo>
                      <a:pt x="227774" y="556320"/>
                      <a:pt x="222330" y="557302"/>
                      <a:pt x="221527" y="55399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86664" y="5708749"/>
                <a:ext cx="250355" cy="506717"/>
              </a:xfrm>
              <a:custGeom>
                <a:avLst/>
                <a:gdLst/>
                <a:ahLst/>
                <a:cxnLst/>
                <a:rect l="l" t="t" r="r" b="b"/>
                <a:pathLst>
                  <a:path w="250355" h="506717" extrusionOk="0">
                    <a:moveTo>
                      <a:pt x="250266" y="307360"/>
                    </a:moveTo>
                    <a:cubicBezTo>
                      <a:pt x="230006" y="330398"/>
                      <a:pt x="205461" y="349419"/>
                      <a:pt x="182969" y="371832"/>
                    </a:cubicBezTo>
                    <a:cubicBezTo>
                      <a:pt x="190645" y="415230"/>
                      <a:pt x="195197" y="458807"/>
                      <a:pt x="196000" y="501938"/>
                    </a:cubicBezTo>
                    <a:cubicBezTo>
                      <a:pt x="196179" y="508189"/>
                      <a:pt x="187521" y="508278"/>
                      <a:pt x="186539" y="502384"/>
                    </a:cubicBezTo>
                    <a:cubicBezTo>
                      <a:pt x="173776" y="414963"/>
                      <a:pt x="160388" y="329684"/>
                      <a:pt x="134594" y="246906"/>
                    </a:cubicBezTo>
                    <a:cubicBezTo>
                      <a:pt x="111210" y="244763"/>
                      <a:pt x="47304" y="238869"/>
                      <a:pt x="5891" y="230565"/>
                    </a:cubicBezTo>
                    <a:cubicBezTo>
                      <a:pt x="5355" y="227261"/>
                      <a:pt x="4820" y="223778"/>
                      <a:pt x="4373" y="220385"/>
                    </a:cubicBezTo>
                    <a:cubicBezTo>
                      <a:pt x="8836" y="220653"/>
                      <a:pt x="12138" y="220920"/>
                      <a:pt x="13031" y="221010"/>
                    </a:cubicBezTo>
                    <a:cubicBezTo>
                      <a:pt x="26062" y="222617"/>
                      <a:pt x="38914" y="224492"/>
                      <a:pt x="51767" y="226368"/>
                    </a:cubicBezTo>
                    <a:cubicBezTo>
                      <a:pt x="78454" y="230297"/>
                      <a:pt x="105408" y="233690"/>
                      <a:pt x="132006" y="238691"/>
                    </a:cubicBezTo>
                    <a:cubicBezTo>
                      <a:pt x="127097" y="223510"/>
                      <a:pt x="121742" y="208330"/>
                      <a:pt x="115940" y="193239"/>
                    </a:cubicBezTo>
                    <a:cubicBezTo>
                      <a:pt x="78632" y="194221"/>
                      <a:pt x="38468" y="189220"/>
                      <a:pt x="446" y="182523"/>
                    </a:cubicBezTo>
                    <a:cubicBezTo>
                      <a:pt x="179" y="179487"/>
                      <a:pt x="89" y="176272"/>
                      <a:pt x="0" y="173326"/>
                    </a:cubicBezTo>
                    <a:cubicBezTo>
                      <a:pt x="38379" y="176719"/>
                      <a:pt x="78007" y="181184"/>
                      <a:pt x="114690" y="190113"/>
                    </a:cubicBezTo>
                    <a:cubicBezTo>
                      <a:pt x="108711" y="174933"/>
                      <a:pt x="102195" y="159752"/>
                      <a:pt x="95144" y="144750"/>
                    </a:cubicBezTo>
                    <a:cubicBezTo>
                      <a:pt x="76936" y="106531"/>
                      <a:pt x="55694" y="69830"/>
                      <a:pt x="31596" y="35272"/>
                    </a:cubicBezTo>
                    <a:cubicBezTo>
                      <a:pt x="33738" y="31879"/>
                      <a:pt x="36326" y="28754"/>
                      <a:pt x="38914" y="25539"/>
                    </a:cubicBezTo>
                    <a:cubicBezTo>
                      <a:pt x="62299" y="57954"/>
                      <a:pt x="83095" y="92423"/>
                      <a:pt x="101481" y="128320"/>
                    </a:cubicBezTo>
                    <a:cubicBezTo>
                      <a:pt x="112281" y="85636"/>
                      <a:pt x="122813" y="35629"/>
                      <a:pt x="148874" y="0"/>
                    </a:cubicBezTo>
                    <a:cubicBezTo>
                      <a:pt x="149678" y="536"/>
                      <a:pt x="150481" y="1250"/>
                      <a:pt x="151195" y="1875"/>
                    </a:cubicBezTo>
                    <a:cubicBezTo>
                      <a:pt x="131559" y="45095"/>
                      <a:pt x="122277" y="93583"/>
                      <a:pt x="106568" y="138321"/>
                    </a:cubicBezTo>
                    <a:cubicBezTo>
                      <a:pt x="141288" y="208509"/>
                      <a:pt x="166368" y="283875"/>
                      <a:pt x="181006" y="360134"/>
                    </a:cubicBezTo>
                    <a:cubicBezTo>
                      <a:pt x="196089" y="345043"/>
                      <a:pt x="214386" y="333167"/>
                      <a:pt x="229381" y="317897"/>
                    </a:cubicBezTo>
                    <a:cubicBezTo>
                      <a:pt x="236432" y="310753"/>
                      <a:pt x="243037" y="303163"/>
                      <a:pt x="249195" y="295394"/>
                    </a:cubicBezTo>
                    <a:cubicBezTo>
                      <a:pt x="249641" y="299234"/>
                      <a:pt x="250088" y="303163"/>
                      <a:pt x="250355" y="307092"/>
                    </a:cubicBezTo>
                    <a:cubicBezTo>
                      <a:pt x="250266" y="307360"/>
                      <a:pt x="250266" y="307360"/>
                      <a:pt x="250266" y="3073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321758" y="5349597"/>
                <a:ext cx="188502" cy="448180"/>
              </a:xfrm>
              <a:custGeom>
                <a:avLst/>
                <a:gdLst/>
                <a:ahLst/>
                <a:cxnLst/>
                <a:rect l="l" t="t" r="r" b="b"/>
                <a:pathLst>
                  <a:path w="188502" h="448180" extrusionOk="0">
                    <a:moveTo>
                      <a:pt x="151284" y="443627"/>
                    </a:moveTo>
                    <a:cubicBezTo>
                      <a:pt x="150927" y="449253"/>
                      <a:pt x="142448" y="449967"/>
                      <a:pt x="142359" y="444073"/>
                    </a:cubicBezTo>
                    <a:cubicBezTo>
                      <a:pt x="142091" y="437912"/>
                      <a:pt x="141734" y="431750"/>
                      <a:pt x="141466" y="425678"/>
                    </a:cubicBezTo>
                    <a:cubicBezTo>
                      <a:pt x="104159" y="422553"/>
                      <a:pt x="66761" y="416302"/>
                      <a:pt x="29900" y="408711"/>
                    </a:cubicBezTo>
                    <a:cubicBezTo>
                      <a:pt x="29454" y="406658"/>
                      <a:pt x="29007" y="404515"/>
                      <a:pt x="28472" y="402461"/>
                    </a:cubicBezTo>
                    <a:cubicBezTo>
                      <a:pt x="66047" y="408711"/>
                      <a:pt x="103802" y="413891"/>
                      <a:pt x="141288" y="420231"/>
                    </a:cubicBezTo>
                    <a:cubicBezTo>
                      <a:pt x="139324" y="378083"/>
                      <a:pt x="136736" y="336202"/>
                      <a:pt x="132452" y="294680"/>
                    </a:cubicBezTo>
                    <a:cubicBezTo>
                      <a:pt x="89967" y="288518"/>
                      <a:pt x="47483" y="279410"/>
                      <a:pt x="5444" y="269409"/>
                    </a:cubicBezTo>
                    <a:cubicBezTo>
                      <a:pt x="4998" y="266372"/>
                      <a:pt x="4641" y="263336"/>
                      <a:pt x="4284" y="260300"/>
                    </a:cubicBezTo>
                    <a:cubicBezTo>
                      <a:pt x="47126" y="267622"/>
                      <a:pt x="89967" y="275838"/>
                      <a:pt x="131559" y="286732"/>
                    </a:cubicBezTo>
                    <a:cubicBezTo>
                      <a:pt x="129685" y="269409"/>
                      <a:pt x="127454" y="252264"/>
                      <a:pt x="125044" y="235029"/>
                    </a:cubicBezTo>
                    <a:cubicBezTo>
                      <a:pt x="93984" y="234940"/>
                      <a:pt x="62924" y="225206"/>
                      <a:pt x="32845" y="218331"/>
                    </a:cubicBezTo>
                    <a:cubicBezTo>
                      <a:pt x="22046" y="215830"/>
                      <a:pt x="11157" y="213419"/>
                      <a:pt x="446" y="210740"/>
                    </a:cubicBezTo>
                    <a:cubicBezTo>
                      <a:pt x="268" y="207526"/>
                      <a:pt x="0" y="204311"/>
                      <a:pt x="0" y="201096"/>
                    </a:cubicBezTo>
                    <a:cubicBezTo>
                      <a:pt x="14013" y="204400"/>
                      <a:pt x="28115" y="207793"/>
                      <a:pt x="42217" y="210919"/>
                    </a:cubicBezTo>
                    <a:cubicBezTo>
                      <a:pt x="69350" y="216813"/>
                      <a:pt x="98179" y="220116"/>
                      <a:pt x="124241" y="230029"/>
                    </a:cubicBezTo>
                    <a:cubicBezTo>
                      <a:pt x="118618" y="192970"/>
                      <a:pt x="111210" y="155912"/>
                      <a:pt x="101213" y="118854"/>
                    </a:cubicBezTo>
                    <a:cubicBezTo>
                      <a:pt x="90860" y="80814"/>
                      <a:pt x="79346" y="41523"/>
                      <a:pt x="64173" y="4018"/>
                    </a:cubicBezTo>
                    <a:cubicBezTo>
                      <a:pt x="66851" y="2500"/>
                      <a:pt x="69707" y="1161"/>
                      <a:pt x="72741" y="0"/>
                    </a:cubicBezTo>
                    <a:cubicBezTo>
                      <a:pt x="85505" y="30182"/>
                      <a:pt x="95769" y="61525"/>
                      <a:pt x="105051" y="92243"/>
                    </a:cubicBezTo>
                    <a:cubicBezTo>
                      <a:pt x="111031" y="112424"/>
                      <a:pt x="116654" y="132963"/>
                      <a:pt x="121831" y="153680"/>
                    </a:cubicBezTo>
                    <a:cubicBezTo>
                      <a:pt x="131649" y="120729"/>
                      <a:pt x="142091" y="87778"/>
                      <a:pt x="153337" y="55185"/>
                    </a:cubicBezTo>
                    <a:cubicBezTo>
                      <a:pt x="154319" y="57954"/>
                      <a:pt x="155301" y="60722"/>
                      <a:pt x="156193" y="63579"/>
                    </a:cubicBezTo>
                    <a:cubicBezTo>
                      <a:pt x="147089" y="97601"/>
                      <a:pt x="136290" y="131267"/>
                      <a:pt x="124330" y="164306"/>
                    </a:cubicBezTo>
                    <a:cubicBezTo>
                      <a:pt x="135308" y="210562"/>
                      <a:pt x="143787" y="257800"/>
                      <a:pt x="148517" y="305217"/>
                    </a:cubicBezTo>
                    <a:cubicBezTo>
                      <a:pt x="158692" y="293161"/>
                      <a:pt x="169046" y="281106"/>
                      <a:pt x="179399" y="269052"/>
                    </a:cubicBezTo>
                    <a:cubicBezTo>
                      <a:pt x="182077" y="265926"/>
                      <a:pt x="184754" y="262533"/>
                      <a:pt x="187343" y="259050"/>
                    </a:cubicBezTo>
                    <a:cubicBezTo>
                      <a:pt x="187700" y="262890"/>
                      <a:pt x="188146" y="266730"/>
                      <a:pt x="188503" y="270569"/>
                    </a:cubicBezTo>
                    <a:cubicBezTo>
                      <a:pt x="187878" y="271195"/>
                      <a:pt x="187343" y="271730"/>
                      <a:pt x="186807" y="272266"/>
                    </a:cubicBezTo>
                    <a:cubicBezTo>
                      <a:pt x="174579" y="284767"/>
                      <a:pt x="161905" y="297002"/>
                      <a:pt x="149410" y="309235"/>
                    </a:cubicBezTo>
                    <a:cubicBezTo>
                      <a:pt x="149321" y="309413"/>
                      <a:pt x="149142" y="309324"/>
                      <a:pt x="148964" y="309413"/>
                    </a:cubicBezTo>
                    <a:cubicBezTo>
                      <a:pt x="153248" y="354598"/>
                      <a:pt x="154408" y="399514"/>
                      <a:pt x="151284" y="44362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3" name="Google Shape;213;p3"/>
          <p:cNvGrpSpPr/>
          <p:nvPr/>
        </p:nvGrpSpPr>
        <p:grpSpPr>
          <a:xfrm rot="8100000">
            <a:off x="-201949" y="351037"/>
            <a:ext cx="604802" cy="610142"/>
            <a:chOff x="1152825" y="6165169"/>
            <a:chExt cx="835762" cy="843141"/>
          </a:xfrm>
        </p:grpSpPr>
        <p:sp>
          <p:nvSpPr>
            <p:cNvPr id="214" name="Google Shape;214;p3"/>
            <p:cNvSpPr/>
            <p:nvPr/>
          </p:nvSpPr>
          <p:spPr>
            <a:xfrm>
              <a:off x="1152825" y="6165169"/>
              <a:ext cx="835762" cy="843141"/>
            </a:xfrm>
            <a:custGeom>
              <a:avLst/>
              <a:gdLst/>
              <a:ahLst/>
              <a:cxnLst/>
              <a:rect l="l" t="t" r="r" b="b"/>
              <a:pathLst>
                <a:path w="835762" h="843141" extrusionOk="0">
                  <a:moveTo>
                    <a:pt x="332617" y="818561"/>
                  </a:moveTo>
                  <a:cubicBezTo>
                    <a:pt x="259340" y="743730"/>
                    <a:pt x="138313" y="729353"/>
                    <a:pt x="69945" y="649968"/>
                  </a:cubicBezTo>
                  <a:cubicBezTo>
                    <a:pt x="34154" y="608356"/>
                    <a:pt x="17464" y="553795"/>
                    <a:pt x="6307" y="499950"/>
                  </a:cubicBezTo>
                  <a:cubicBezTo>
                    <a:pt x="952" y="474232"/>
                    <a:pt x="-3243" y="447264"/>
                    <a:pt x="3451" y="421904"/>
                  </a:cubicBezTo>
                  <a:cubicBezTo>
                    <a:pt x="10234" y="396544"/>
                    <a:pt x="30763" y="373059"/>
                    <a:pt x="57003" y="370916"/>
                  </a:cubicBezTo>
                  <a:cubicBezTo>
                    <a:pt x="85029" y="368683"/>
                    <a:pt x="108859" y="390114"/>
                    <a:pt x="127603" y="411099"/>
                  </a:cubicBezTo>
                  <a:cubicBezTo>
                    <a:pt x="146346" y="432084"/>
                    <a:pt x="166338" y="455658"/>
                    <a:pt x="194185" y="459944"/>
                  </a:cubicBezTo>
                  <a:cubicBezTo>
                    <a:pt x="221943" y="464231"/>
                    <a:pt x="253628" y="433334"/>
                    <a:pt x="238366" y="409760"/>
                  </a:cubicBezTo>
                  <a:cubicBezTo>
                    <a:pt x="234082" y="403152"/>
                    <a:pt x="227120" y="398776"/>
                    <a:pt x="220426" y="394579"/>
                  </a:cubicBezTo>
                  <a:cubicBezTo>
                    <a:pt x="194453" y="378327"/>
                    <a:pt x="168480" y="362164"/>
                    <a:pt x="142508" y="345913"/>
                  </a:cubicBezTo>
                  <a:cubicBezTo>
                    <a:pt x="127067" y="336268"/>
                    <a:pt x="110644" y="325463"/>
                    <a:pt x="104397" y="308318"/>
                  </a:cubicBezTo>
                  <a:cubicBezTo>
                    <a:pt x="96899" y="287780"/>
                    <a:pt x="106985" y="264652"/>
                    <a:pt x="121444" y="248222"/>
                  </a:cubicBezTo>
                  <a:cubicBezTo>
                    <a:pt x="135903" y="231791"/>
                    <a:pt x="154468" y="219468"/>
                    <a:pt x="169105" y="203305"/>
                  </a:cubicBezTo>
                  <a:cubicBezTo>
                    <a:pt x="192579" y="177320"/>
                    <a:pt x="216766" y="137047"/>
                    <a:pt x="250236" y="147316"/>
                  </a:cubicBezTo>
                  <a:cubicBezTo>
                    <a:pt x="280850" y="156692"/>
                    <a:pt x="289865" y="204912"/>
                    <a:pt x="321818" y="207502"/>
                  </a:cubicBezTo>
                  <a:cubicBezTo>
                    <a:pt x="326459" y="207859"/>
                    <a:pt x="331278" y="207055"/>
                    <a:pt x="335027" y="204377"/>
                  </a:cubicBezTo>
                  <a:cubicBezTo>
                    <a:pt x="346273" y="196251"/>
                    <a:pt x="340382" y="177766"/>
                    <a:pt x="330029" y="168480"/>
                  </a:cubicBezTo>
                  <a:cubicBezTo>
                    <a:pt x="319676" y="159193"/>
                    <a:pt x="305752" y="153210"/>
                    <a:pt x="299237" y="140976"/>
                  </a:cubicBezTo>
                  <a:cubicBezTo>
                    <a:pt x="289597" y="122670"/>
                    <a:pt x="302360" y="99275"/>
                    <a:pt x="320122" y="88737"/>
                  </a:cubicBezTo>
                  <a:cubicBezTo>
                    <a:pt x="337883" y="78200"/>
                    <a:pt x="359304" y="76236"/>
                    <a:pt x="379475" y="71503"/>
                  </a:cubicBezTo>
                  <a:cubicBezTo>
                    <a:pt x="407947" y="64716"/>
                    <a:pt x="434902" y="51769"/>
                    <a:pt x="457929" y="33641"/>
                  </a:cubicBezTo>
                  <a:cubicBezTo>
                    <a:pt x="474619" y="20515"/>
                    <a:pt x="490596" y="4173"/>
                    <a:pt x="511481" y="691"/>
                  </a:cubicBezTo>
                  <a:cubicBezTo>
                    <a:pt x="542630" y="-4489"/>
                    <a:pt x="569942" y="20425"/>
                    <a:pt x="591630" y="43375"/>
                  </a:cubicBezTo>
                  <a:cubicBezTo>
                    <a:pt x="611712" y="64627"/>
                    <a:pt x="632330" y="86505"/>
                    <a:pt x="643308" y="113651"/>
                  </a:cubicBezTo>
                  <a:cubicBezTo>
                    <a:pt x="654286" y="140797"/>
                    <a:pt x="653661" y="174641"/>
                    <a:pt x="634026" y="196340"/>
                  </a:cubicBezTo>
                  <a:cubicBezTo>
                    <a:pt x="621709" y="209913"/>
                    <a:pt x="603858" y="216968"/>
                    <a:pt x="589220" y="228130"/>
                  </a:cubicBezTo>
                  <a:cubicBezTo>
                    <a:pt x="574583" y="239203"/>
                    <a:pt x="562623" y="258401"/>
                    <a:pt x="569585" y="275368"/>
                  </a:cubicBezTo>
                  <a:cubicBezTo>
                    <a:pt x="574583" y="287423"/>
                    <a:pt x="587793" y="294209"/>
                    <a:pt x="600734" y="296352"/>
                  </a:cubicBezTo>
                  <a:cubicBezTo>
                    <a:pt x="634650" y="301978"/>
                    <a:pt x="671066" y="279118"/>
                    <a:pt x="680616" y="246078"/>
                  </a:cubicBezTo>
                  <a:cubicBezTo>
                    <a:pt x="698556" y="245185"/>
                    <a:pt x="712658" y="262241"/>
                    <a:pt x="717924" y="279386"/>
                  </a:cubicBezTo>
                  <a:cubicBezTo>
                    <a:pt x="723190" y="296531"/>
                    <a:pt x="722833" y="315194"/>
                    <a:pt x="728813" y="332161"/>
                  </a:cubicBezTo>
                  <a:cubicBezTo>
                    <a:pt x="739969" y="363772"/>
                    <a:pt x="772279" y="389221"/>
                    <a:pt x="768620" y="422440"/>
                  </a:cubicBezTo>
                  <a:cubicBezTo>
                    <a:pt x="765407" y="451908"/>
                    <a:pt x="734346" y="470481"/>
                    <a:pt x="705161" y="475214"/>
                  </a:cubicBezTo>
                  <a:cubicBezTo>
                    <a:pt x="675975" y="479947"/>
                    <a:pt x="645629" y="475571"/>
                    <a:pt x="616800" y="482269"/>
                  </a:cubicBezTo>
                  <a:cubicBezTo>
                    <a:pt x="587971" y="488876"/>
                    <a:pt x="559053" y="512540"/>
                    <a:pt x="561731" y="542008"/>
                  </a:cubicBezTo>
                  <a:cubicBezTo>
                    <a:pt x="563873" y="565226"/>
                    <a:pt x="584936" y="582638"/>
                    <a:pt x="607160" y="589782"/>
                  </a:cubicBezTo>
                  <a:cubicBezTo>
                    <a:pt x="643665" y="601480"/>
                    <a:pt x="686417" y="590943"/>
                    <a:pt x="713283" y="563618"/>
                  </a:cubicBezTo>
                  <a:cubicBezTo>
                    <a:pt x="724707" y="551920"/>
                    <a:pt x="733365" y="537633"/>
                    <a:pt x="745682" y="526828"/>
                  </a:cubicBezTo>
                  <a:cubicBezTo>
                    <a:pt x="757998" y="516023"/>
                    <a:pt x="776028" y="509236"/>
                    <a:pt x="790754" y="516380"/>
                  </a:cubicBezTo>
                  <a:cubicBezTo>
                    <a:pt x="818512" y="529775"/>
                    <a:pt x="807891" y="571387"/>
                    <a:pt x="816459" y="601033"/>
                  </a:cubicBezTo>
                  <a:cubicBezTo>
                    <a:pt x="821101" y="617197"/>
                    <a:pt x="832614" y="631127"/>
                    <a:pt x="835203" y="647825"/>
                  </a:cubicBezTo>
                  <a:cubicBezTo>
                    <a:pt x="839130" y="673185"/>
                    <a:pt x="821725" y="696581"/>
                    <a:pt x="803785" y="714887"/>
                  </a:cubicBezTo>
                  <a:cubicBezTo>
                    <a:pt x="679634" y="841510"/>
                    <a:pt x="473905" y="879550"/>
                    <a:pt x="312714" y="80570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5" name="Google Shape;215;p3"/>
            <p:cNvGrpSpPr/>
            <p:nvPr/>
          </p:nvGrpSpPr>
          <p:grpSpPr>
            <a:xfrm>
              <a:off x="1452002" y="6794239"/>
              <a:ext cx="312502" cy="68696"/>
              <a:chOff x="1452002" y="6794239"/>
              <a:chExt cx="312502" cy="68696"/>
            </a:xfrm>
          </p:grpSpPr>
          <p:sp>
            <p:nvSpPr>
              <p:cNvPr id="216" name="Google Shape;216;p3"/>
              <p:cNvSpPr/>
              <p:nvPr/>
            </p:nvSpPr>
            <p:spPr>
              <a:xfrm>
                <a:off x="1452002" y="6821035"/>
                <a:ext cx="54582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54582" h="41900" extrusionOk="0">
                    <a:moveTo>
                      <a:pt x="2469" y="5532"/>
                    </a:moveTo>
                    <a:cubicBezTo>
                      <a:pt x="-476" y="7318"/>
                      <a:pt x="-566" y="12319"/>
                      <a:pt x="1041" y="15533"/>
                    </a:cubicBezTo>
                    <a:cubicBezTo>
                      <a:pt x="1398" y="16158"/>
                      <a:pt x="1755" y="16784"/>
                      <a:pt x="2112" y="17409"/>
                    </a:cubicBezTo>
                    <a:cubicBezTo>
                      <a:pt x="1398" y="23213"/>
                      <a:pt x="3451" y="29999"/>
                      <a:pt x="8360" y="34554"/>
                    </a:cubicBezTo>
                    <a:cubicBezTo>
                      <a:pt x="14340" y="40090"/>
                      <a:pt x="21391" y="40179"/>
                      <a:pt x="26746" y="37143"/>
                    </a:cubicBezTo>
                    <a:cubicBezTo>
                      <a:pt x="27639" y="37411"/>
                      <a:pt x="28531" y="37590"/>
                      <a:pt x="29424" y="37769"/>
                    </a:cubicBezTo>
                    <a:cubicBezTo>
                      <a:pt x="31744" y="40894"/>
                      <a:pt x="35582" y="42947"/>
                      <a:pt x="39688" y="41340"/>
                    </a:cubicBezTo>
                    <a:cubicBezTo>
                      <a:pt x="50934" y="36786"/>
                      <a:pt x="56200" y="25177"/>
                      <a:pt x="54147" y="12229"/>
                    </a:cubicBezTo>
                    <a:cubicBezTo>
                      <a:pt x="53611" y="9104"/>
                      <a:pt x="50934" y="6425"/>
                      <a:pt x="48167" y="5175"/>
                    </a:cubicBezTo>
                    <a:cubicBezTo>
                      <a:pt x="40491" y="1603"/>
                      <a:pt x="32101" y="-1522"/>
                      <a:pt x="24425" y="800"/>
                    </a:cubicBezTo>
                    <a:cubicBezTo>
                      <a:pt x="22730" y="1335"/>
                      <a:pt x="21123" y="2139"/>
                      <a:pt x="19606" y="3121"/>
                    </a:cubicBezTo>
                    <a:cubicBezTo>
                      <a:pt x="13536" y="1335"/>
                      <a:pt x="7646" y="2317"/>
                      <a:pt x="2469" y="55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1534924" y="6812266"/>
                <a:ext cx="44680" cy="28615"/>
              </a:xfrm>
              <a:custGeom>
                <a:avLst/>
                <a:gdLst/>
                <a:ahLst/>
                <a:cxnLst/>
                <a:rect l="l" t="t" r="r" b="b"/>
                <a:pathLst>
                  <a:path w="44680" h="28615" extrusionOk="0">
                    <a:moveTo>
                      <a:pt x="5141" y="21802"/>
                    </a:moveTo>
                    <a:cubicBezTo>
                      <a:pt x="6480" y="25642"/>
                      <a:pt x="9961" y="28946"/>
                      <a:pt x="14780" y="28589"/>
                    </a:cubicBezTo>
                    <a:cubicBezTo>
                      <a:pt x="19868" y="28231"/>
                      <a:pt x="25937" y="28410"/>
                      <a:pt x="31382" y="27606"/>
                    </a:cubicBezTo>
                    <a:cubicBezTo>
                      <a:pt x="37629" y="27160"/>
                      <a:pt x="44412" y="25285"/>
                      <a:pt x="44502" y="17873"/>
                    </a:cubicBezTo>
                    <a:cubicBezTo>
                      <a:pt x="44502" y="17784"/>
                      <a:pt x="44502" y="17694"/>
                      <a:pt x="44502" y="17694"/>
                    </a:cubicBezTo>
                    <a:cubicBezTo>
                      <a:pt x="45126" y="14123"/>
                      <a:pt x="44145" y="10104"/>
                      <a:pt x="41110" y="6711"/>
                    </a:cubicBezTo>
                    <a:cubicBezTo>
                      <a:pt x="36290" y="1353"/>
                      <a:pt x="29061" y="-165"/>
                      <a:pt x="22902" y="14"/>
                    </a:cubicBezTo>
                    <a:cubicBezTo>
                      <a:pt x="16476" y="281"/>
                      <a:pt x="7372" y="-165"/>
                      <a:pt x="2820" y="4300"/>
                    </a:cubicBezTo>
                    <a:cubicBezTo>
                      <a:pt x="-2088" y="9211"/>
                      <a:pt x="-125" y="16980"/>
                      <a:pt x="5141" y="21802"/>
                    </a:cubicBezTo>
                    <a:close/>
                    <a:moveTo>
                      <a:pt x="16208" y="9836"/>
                    </a:moveTo>
                    <a:cubicBezTo>
                      <a:pt x="16030" y="9836"/>
                      <a:pt x="15762" y="9836"/>
                      <a:pt x="15584" y="9836"/>
                    </a:cubicBezTo>
                    <a:cubicBezTo>
                      <a:pt x="16030" y="9836"/>
                      <a:pt x="15673" y="9747"/>
                      <a:pt x="14602" y="9390"/>
                    </a:cubicBezTo>
                    <a:cubicBezTo>
                      <a:pt x="15316" y="8854"/>
                      <a:pt x="15851" y="8944"/>
                      <a:pt x="16208" y="98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1646875" y="6794239"/>
                <a:ext cx="33505" cy="31541"/>
              </a:xfrm>
              <a:custGeom>
                <a:avLst/>
                <a:gdLst/>
                <a:ahLst/>
                <a:cxnLst/>
                <a:rect l="l" t="t" r="r" b="b"/>
                <a:pathLst>
                  <a:path w="33505" h="31541" extrusionOk="0">
                    <a:moveTo>
                      <a:pt x="3597" y="8307"/>
                    </a:moveTo>
                    <a:cubicBezTo>
                      <a:pt x="2526" y="10183"/>
                      <a:pt x="2080" y="12415"/>
                      <a:pt x="2080" y="14737"/>
                    </a:cubicBezTo>
                    <a:cubicBezTo>
                      <a:pt x="-2026" y="18755"/>
                      <a:pt x="-63" y="28757"/>
                      <a:pt x="8060" y="30364"/>
                    </a:cubicBezTo>
                    <a:cubicBezTo>
                      <a:pt x="10469" y="30810"/>
                      <a:pt x="12879" y="30900"/>
                      <a:pt x="15111" y="30721"/>
                    </a:cubicBezTo>
                    <a:cubicBezTo>
                      <a:pt x="17342" y="31346"/>
                      <a:pt x="19663" y="31614"/>
                      <a:pt x="21805" y="31525"/>
                    </a:cubicBezTo>
                    <a:cubicBezTo>
                      <a:pt x="34032" y="30632"/>
                      <a:pt x="37513" y="15898"/>
                      <a:pt x="28231" y="6254"/>
                    </a:cubicBezTo>
                    <a:cubicBezTo>
                      <a:pt x="23322" y="1164"/>
                      <a:pt x="16182" y="-1426"/>
                      <a:pt x="10202" y="807"/>
                    </a:cubicBezTo>
                    <a:cubicBezTo>
                      <a:pt x="7703" y="1699"/>
                      <a:pt x="6185" y="3664"/>
                      <a:pt x="5471" y="5897"/>
                    </a:cubicBezTo>
                    <a:cubicBezTo>
                      <a:pt x="4757" y="6522"/>
                      <a:pt x="4132" y="7325"/>
                      <a:pt x="3597" y="83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1730528" y="6809333"/>
                <a:ext cx="33976" cy="29647"/>
              </a:xfrm>
              <a:custGeom>
                <a:avLst/>
                <a:gdLst/>
                <a:ahLst/>
                <a:cxnLst/>
                <a:rect l="l" t="t" r="r" b="b"/>
                <a:pathLst>
                  <a:path w="33976" h="29647" extrusionOk="0">
                    <a:moveTo>
                      <a:pt x="10357" y="29647"/>
                    </a:moveTo>
                    <a:cubicBezTo>
                      <a:pt x="16158" y="29468"/>
                      <a:pt x="21870" y="29379"/>
                      <a:pt x="27672" y="29200"/>
                    </a:cubicBezTo>
                    <a:cubicBezTo>
                      <a:pt x="32135" y="29111"/>
                      <a:pt x="34812" y="24110"/>
                      <a:pt x="33741" y="19735"/>
                    </a:cubicBezTo>
                    <a:cubicBezTo>
                      <a:pt x="32759" y="15806"/>
                      <a:pt x="29725" y="13216"/>
                      <a:pt x="26333" y="12412"/>
                    </a:cubicBezTo>
                    <a:cubicBezTo>
                      <a:pt x="26422" y="12323"/>
                      <a:pt x="26422" y="12144"/>
                      <a:pt x="26512" y="12055"/>
                    </a:cubicBezTo>
                    <a:cubicBezTo>
                      <a:pt x="28743" y="6430"/>
                      <a:pt x="21960" y="-893"/>
                      <a:pt x="16337" y="89"/>
                    </a:cubicBezTo>
                    <a:cubicBezTo>
                      <a:pt x="6697" y="1607"/>
                      <a:pt x="-175" y="9465"/>
                      <a:pt x="3" y="19824"/>
                    </a:cubicBezTo>
                    <a:cubicBezTo>
                      <a:pt x="3" y="25539"/>
                      <a:pt x="5002" y="29736"/>
                      <a:pt x="10357" y="296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" name="Google Shape;220;p3"/>
            <p:cNvGrpSpPr/>
            <p:nvPr/>
          </p:nvGrpSpPr>
          <p:grpSpPr>
            <a:xfrm>
              <a:off x="1518694" y="6262403"/>
              <a:ext cx="229194" cy="159063"/>
              <a:chOff x="1518694" y="6262403"/>
              <a:chExt cx="229194" cy="159063"/>
            </a:xfrm>
          </p:grpSpPr>
          <p:sp>
            <p:nvSpPr>
              <p:cNvPr id="221" name="Google Shape;221;p3"/>
              <p:cNvSpPr/>
              <p:nvPr/>
            </p:nvSpPr>
            <p:spPr>
              <a:xfrm>
                <a:off x="1634836" y="6262403"/>
                <a:ext cx="33012" cy="30236"/>
              </a:xfrm>
              <a:custGeom>
                <a:avLst/>
                <a:gdLst/>
                <a:ahLst/>
                <a:cxnLst/>
                <a:rect l="l" t="t" r="r" b="b"/>
                <a:pathLst>
                  <a:path w="33012" h="30236" extrusionOk="0">
                    <a:moveTo>
                      <a:pt x="31255" y="9987"/>
                    </a:moveTo>
                    <a:cubicBezTo>
                      <a:pt x="34021" y="5969"/>
                      <a:pt x="30630" y="-1175"/>
                      <a:pt x="23846" y="165"/>
                    </a:cubicBezTo>
                    <a:cubicBezTo>
                      <a:pt x="21437" y="611"/>
                      <a:pt x="18848" y="1326"/>
                      <a:pt x="16349" y="2219"/>
                    </a:cubicBezTo>
                    <a:cubicBezTo>
                      <a:pt x="10726" y="1862"/>
                      <a:pt x="5193" y="4094"/>
                      <a:pt x="1890" y="7844"/>
                    </a:cubicBezTo>
                    <a:cubicBezTo>
                      <a:pt x="-252" y="10345"/>
                      <a:pt x="-430" y="13113"/>
                      <a:pt x="641" y="15702"/>
                    </a:cubicBezTo>
                    <a:cubicBezTo>
                      <a:pt x="194" y="18560"/>
                      <a:pt x="2158" y="21239"/>
                      <a:pt x="4836" y="22668"/>
                    </a:cubicBezTo>
                    <a:cubicBezTo>
                      <a:pt x="9744" y="30526"/>
                      <a:pt x="22954" y="33026"/>
                      <a:pt x="29559" y="26508"/>
                    </a:cubicBezTo>
                    <a:cubicBezTo>
                      <a:pt x="32593" y="23561"/>
                      <a:pt x="33397" y="19721"/>
                      <a:pt x="32772" y="15971"/>
                    </a:cubicBezTo>
                    <a:cubicBezTo>
                      <a:pt x="33397" y="14095"/>
                      <a:pt x="32772" y="11595"/>
                      <a:pt x="31255" y="99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1583713" y="6315197"/>
                <a:ext cx="35076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35076" h="31225" extrusionOk="0">
                    <a:moveTo>
                      <a:pt x="28826" y="1842"/>
                    </a:moveTo>
                    <a:cubicBezTo>
                      <a:pt x="23203" y="-1462"/>
                      <a:pt x="16777" y="324"/>
                      <a:pt x="11421" y="2199"/>
                    </a:cubicBezTo>
                    <a:cubicBezTo>
                      <a:pt x="6334" y="4074"/>
                      <a:pt x="1693" y="7200"/>
                      <a:pt x="354" y="12201"/>
                    </a:cubicBezTo>
                    <a:cubicBezTo>
                      <a:pt x="-539" y="15594"/>
                      <a:pt x="265" y="19523"/>
                      <a:pt x="2675" y="22648"/>
                    </a:cubicBezTo>
                    <a:cubicBezTo>
                      <a:pt x="2585" y="23273"/>
                      <a:pt x="2496" y="23898"/>
                      <a:pt x="2407" y="24612"/>
                    </a:cubicBezTo>
                    <a:cubicBezTo>
                      <a:pt x="1961" y="30328"/>
                      <a:pt x="9815" y="32828"/>
                      <a:pt x="14188" y="30149"/>
                    </a:cubicBezTo>
                    <a:cubicBezTo>
                      <a:pt x="18740" y="27292"/>
                      <a:pt x="24899" y="26934"/>
                      <a:pt x="29272" y="23809"/>
                    </a:cubicBezTo>
                    <a:cubicBezTo>
                      <a:pt x="32842" y="21220"/>
                      <a:pt x="34984" y="17201"/>
                      <a:pt x="35073" y="12915"/>
                    </a:cubicBezTo>
                    <a:cubicBezTo>
                      <a:pt x="35163" y="8628"/>
                      <a:pt x="33021" y="4253"/>
                      <a:pt x="28826" y="18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1704808" y="6275028"/>
                <a:ext cx="43080" cy="35699"/>
              </a:xfrm>
              <a:custGeom>
                <a:avLst/>
                <a:gdLst/>
                <a:ahLst/>
                <a:cxnLst/>
                <a:rect l="l" t="t" r="r" b="b"/>
                <a:pathLst>
                  <a:path w="43080" h="35699" extrusionOk="0">
                    <a:moveTo>
                      <a:pt x="42682" y="17276"/>
                    </a:moveTo>
                    <a:cubicBezTo>
                      <a:pt x="43931" y="14864"/>
                      <a:pt x="42057" y="11560"/>
                      <a:pt x="39647" y="10042"/>
                    </a:cubicBezTo>
                    <a:cubicBezTo>
                      <a:pt x="39201" y="9774"/>
                      <a:pt x="38665" y="9507"/>
                      <a:pt x="38219" y="9239"/>
                    </a:cubicBezTo>
                    <a:cubicBezTo>
                      <a:pt x="36345" y="5042"/>
                      <a:pt x="32328" y="1380"/>
                      <a:pt x="27241" y="309"/>
                    </a:cubicBezTo>
                    <a:cubicBezTo>
                      <a:pt x="21082" y="-941"/>
                      <a:pt x="16352" y="1737"/>
                      <a:pt x="13942" y="5935"/>
                    </a:cubicBezTo>
                    <a:cubicBezTo>
                      <a:pt x="13228" y="6113"/>
                      <a:pt x="12603" y="6292"/>
                      <a:pt x="11889" y="6560"/>
                    </a:cubicBezTo>
                    <a:cubicBezTo>
                      <a:pt x="9122" y="5399"/>
                      <a:pt x="5731" y="5578"/>
                      <a:pt x="3678" y="8256"/>
                    </a:cubicBezTo>
                    <a:cubicBezTo>
                      <a:pt x="-2034" y="15757"/>
                      <a:pt x="-874" y="25580"/>
                      <a:pt x="5642" y="33349"/>
                    </a:cubicBezTo>
                    <a:cubicBezTo>
                      <a:pt x="7159" y="35224"/>
                      <a:pt x="10104" y="35849"/>
                      <a:pt x="12425" y="35671"/>
                    </a:cubicBezTo>
                    <a:cubicBezTo>
                      <a:pt x="18940" y="34956"/>
                      <a:pt x="25724" y="33706"/>
                      <a:pt x="30008" y="29152"/>
                    </a:cubicBezTo>
                    <a:cubicBezTo>
                      <a:pt x="30989" y="28080"/>
                      <a:pt x="31704" y="26919"/>
                      <a:pt x="32239" y="25669"/>
                    </a:cubicBezTo>
                    <a:cubicBezTo>
                      <a:pt x="37059" y="24509"/>
                      <a:pt x="40540" y="21472"/>
                      <a:pt x="42682" y="17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1661836" y="6319460"/>
                <a:ext cx="34459" cy="26854"/>
              </a:xfrm>
              <a:custGeom>
                <a:avLst/>
                <a:gdLst/>
                <a:ahLst/>
                <a:cxnLst/>
                <a:rect l="l" t="t" r="r" b="b"/>
                <a:pathLst>
                  <a:path w="34459" h="26854" extrusionOk="0">
                    <a:moveTo>
                      <a:pt x="25676" y="1954"/>
                    </a:moveTo>
                    <a:cubicBezTo>
                      <a:pt x="23266" y="-10"/>
                      <a:pt x="19607" y="-903"/>
                      <a:pt x="16572" y="1240"/>
                    </a:cubicBezTo>
                    <a:cubicBezTo>
                      <a:pt x="13359" y="3562"/>
                      <a:pt x="9164" y="5795"/>
                      <a:pt x="5862" y="8473"/>
                    </a:cubicBezTo>
                    <a:cubicBezTo>
                      <a:pt x="1934" y="11242"/>
                      <a:pt x="-1904" y="15260"/>
                      <a:pt x="1042" y="20171"/>
                    </a:cubicBezTo>
                    <a:cubicBezTo>
                      <a:pt x="1042" y="20261"/>
                      <a:pt x="1131" y="20261"/>
                      <a:pt x="1131" y="20261"/>
                    </a:cubicBezTo>
                    <a:cubicBezTo>
                      <a:pt x="2113" y="22850"/>
                      <a:pt x="4344" y="25172"/>
                      <a:pt x="7736" y="26243"/>
                    </a:cubicBezTo>
                    <a:cubicBezTo>
                      <a:pt x="13002" y="27851"/>
                      <a:pt x="18536" y="26065"/>
                      <a:pt x="22552" y="23475"/>
                    </a:cubicBezTo>
                    <a:cubicBezTo>
                      <a:pt x="26747" y="20707"/>
                      <a:pt x="32995" y="17403"/>
                      <a:pt x="34244" y="12581"/>
                    </a:cubicBezTo>
                    <a:cubicBezTo>
                      <a:pt x="35494" y="7491"/>
                      <a:pt x="31120" y="3115"/>
                      <a:pt x="25676" y="1954"/>
                    </a:cubicBezTo>
                    <a:close/>
                    <a:moveTo>
                      <a:pt x="23087" y="14277"/>
                    </a:moveTo>
                    <a:cubicBezTo>
                      <a:pt x="23177" y="14189"/>
                      <a:pt x="23355" y="14099"/>
                      <a:pt x="23445" y="14010"/>
                    </a:cubicBezTo>
                    <a:cubicBezTo>
                      <a:pt x="23177" y="14189"/>
                      <a:pt x="23445" y="14099"/>
                      <a:pt x="24248" y="13920"/>
                    </a:cubicBezTo>
                    <a:cubicBezTo>
                      <a:pt x="24069" y="14635"/>
                      <a:pt x="23623" y="14724"/>
                      <a:pt x="23087" y="142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1565689" y="6272213"/>
                <a:ext cx="34639" cy="28513"/>
              </a:xfrm>
              <a:custGeom>
                <a:avLst/>
                <a:gdLst/>
                <a:ahLst/>
                <a:cxnLst/>
                <a:rect l="l" t="t" r="r" b="b"/>
                <a:pathLst>
                  <a:path w="34639" h="28513" extrusionOk="0">
                    <a:moveTo>
                      <a:pt x="31230" y="24020"/>
                    </a:moveTo>
                    <a:cubicBezTo>
                      <a:pt x="36586" y="18572"/>
                      <a:pt x="35247" y="9821"/>
                      <a:pt x="29892" y="4553"/>
                    </a:cubicBezTo>
                    <a:cubicBezTo>
                      <a:pt x="28999" y="2767"/>
                      <a:pt x="27125" y="1338"/>
                      <a:pt x="24447" y="981"/>
                    </a:cubicBezTo>
                    <a:cubicBezTo>
                      <a:pt x="22305" y="177"/>
                      <a:pt x="19895" y="-180"/>
                      <a:pt x="17218" y="88"/>
                    </a:cubicBezTo>
                    <a:cubicBezTo>
                      <a:pt x="14897" y="356"/>
                      <a:pt x="12576" y="1071"/>
                      <a:pt x="10702" y="2231"/>
                    </a:cubicBezTo>
                    <a:cubicBezTo>
                      <a:pt x="3562" y="4285"/>
                      <a:pt x="-1883" y="8750"/>
                      <a:pt x="617" y="16787"/>
                    </a:cubicBezTo>
                    <a:cubicBezTo>
                      <a:pt x="4365" y="28663"/>
                      <a:pt x="23108" y="32324"/>
                      <a:pt x="31230" y="240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1518694" y="6344080"/>
                <a:ext cx="27627" cy="24467"/>
              </a:xfrm>
              <a:custGeom>
                <a:avLst/>
                <a:gdLst/>
                <a:ahLst/>
                <a:cxnLst/>
                <a:rect l="l" t="t" r="r" b="b"/>
                <a:pathLst>
                  <a:path w="27627" h="24467" extrusionOk="0">
                    <a:moveTo>
                      <a:pt x="19407" y="1712"/>
                    </a:moveTo>
                    <a:cubicBezTo>
                      <a:pt x="18068" y="1177"/>
                      <a:pt x="16640" y="819"/>
                      <a:pt x="15212" y="641"/>
                    </a:cubicBezTo>
                    <a:cubicBezTo>
                      <a:pt x="13963" y="105"/>
                      <a:pt x="12535" y="-163"/>
                      <a:pt x="10839" y="105"/>
                    </a:cubicBezTo>
                    <a:cubicBezTo>
                      <a:pt x="8161" y="552"/>
                      <a:pt x="5841" y="1712"/>
                      <a:pt x="4234" y="3320"/>
                    </a:cubicBezTo>
                    <a:cubicBezTo>
                      <a:pt x="1824" y="5195"/>
                      <a:pt x="396" y="7785"/>
                      <a:pt x="39" y="10820"/>
                    </a:cubicBezTo>
                    <a:cubicBezTo>
                      <a:pt x="-139" y="11981"/>
                      <a:pt x="307" y="13232"/>
                      <a:pt x="1021" y="14214"/>
                    </a:cubicBezTo>
                    <a:cubicBezTo>
                      <a:pt x="1289" y="15196"/>
                      <a:pt x="1646" y="16268"/>
                      <a:pt x="2092" y="17250"/>
                    </a:cubicBezTo>
                    <a:cubicBezTo>
                      <a:pt x="6109" y="25019"/>
                      <a:pt x="16908" y="26626"/>
                      <a:pt x="23245" y="21536"/>
                    </a:cubicBezTo>
                    <a:cubicBezTo>
                      <a:pt x="30118" y="16179"/>
                      <a:pt x="28957" y="5552"/>
                      <a:pt x="19407" y="1712"/>
                    </a:cubicBezTo>
                    <a:close/>
                    <a:moveTo>
                      <a:pt x="14855" y="12071"/>
                    </a:moveTo>
                    <a:cubicBezTo>
                      <a:pt x="14855" y="12071"/>
                      <a:pt x="14855" y="12071"/>
                      <a:pt x="14855" y="12071"/>
                    </a:cubicBezTo>
                    <a:cubicBezTo>
                      <a:pt x="14766" y="11981"/>
                      <a:pt x="14855" y="11981"/>
                      <a:pt x="14855" y="11892"/>
                    </a:cubicBezTo>
                    <a:cubicBezTo>
                      <a:pt x="14945" y="11803"/>
                      <a:pt x="14945" y="11714"/>
                      <a:pt x="14945" y="11714"/>
                    </a:cubicBezTo>
                    <a:cubicBezTo>
                      <a:pt x="14945" y="11803"/>
                      <a:pt x="14945" y="11803"/>
                      <a:pt x="14855" y="11892"/>
                    </a:cubicBezTo>
                    <a:cubicBezTo>
                      <a:pt x="14945" y="11981"/>
                      <a:pt x="14855" y="12071"/>
                      <a:pt x="14855" y="12071"/>
                    </a:cubicBezTo>
                    <a:close/>
                    <a:moveTo>
                      <a:pt x="14766" y="12249"/>
                    </a:moveTo>
                    <a:cubicBezTo>
                      <a:pt x="14766" y="12249"/>
                      <a:pt x="14766" y="12249"/>
                      <a:pt x="14766" y="12249"/>
                    </a:cubicBezTo>
                    <a:cubicBezTo>
                      <a:pt x="14766" y="12428"/>
                      <a:pt x="14677" y="12428"/>
                      <a:pt x="14766" y="12249"/>
                    </a:cubicBezTo>
                    <a:close/>
                    <a:moveTo>
                      <a:pt x="13963" y="13142"/>
                    </a:moveTo>
                    <a:cubicBezTo>
                      <a:pt x="14052" y="13142"/>
                      <a:pt x="14052" y="13053"/>
                      <a:pt x="14141" y="13053"/>
                    </a:cubicBezTo>
                    <a:cubicBezTo>
                      <a:pt x="14141" y="13053"/>
                      <a:pt x="14141" y="13053"/>
                      <a:pt x="14141" y="13053"/>
                    </a:cubicBezTo>
                    <a:cubicBezTo>
                      <a:pt x="14141" y="13053"/>
                      <a:pt x="14141" y="13053"/>
                      <a:pt x="14141" y="13053"/>
                    </a:cubicBezTo>
                    <a:cubicBezTo>
                      <a:pt x="14141" y="13053"/>
                      <a:pt x="14052" y="13142"/>
                      <a:pt x="13963" y="13142"/>
                    </a:cubicBezTo>
                    <a:close/>
                    <a:moveTo>
                      <a:pt x="14766" y="12964"/>
                    </a:moveTo>
                    <a:cubicBezTo>
                      <a:pt x="14766" y="12964"/>
                      <a:pt x="14766" y="12964"/>
                      <a:pt x="14766" y="12964"/>
                    </a:cubicBezTo>
                    <a:cubicBezTo>
                      <a:pt x="14855" y="12964"/>
                      <a:pt x="15034" y="12964"/>
                      <a:pt x="15123" y="12964"/>
                    </a:cubicBezTo>
                    <a:cubicBezTo>
                      <a:pt x="15034" y="13053"/>
                      <a:pt x="14855" y="12964"/>
                      <a:pt x="14766" y="1296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1601092" y="6373020"/>
                <a:ext cx="25480" cy="25171"/>
              </a:xfrm>
              <a:custGeom>
                <a:avLst/>
                <a:gdLst/>
                <a:ahLst/>
                <a:cxnLst/>
                <a:rect l="l" t="t" r="r" b="b"/>
                <a:pathLst>
                  <a:path w="25480" h="25171" extrusionOk="0">
                    <a:moveTo>
                      <a:pt x="25460" y="13314"/>
                    </a:moveTo>
                    <a:cubicBezTo>
                      <a:pt x="25370" y="11617"/>
                      <a:pt x="24835" y="9920"/>
                      <a:pt x="23942" y="8492"/>
                    </a:cubicBezTo>
                    <a:cubicBezTo>
                      <a:pt x="25103" y="4205"/>
                      <a:pt x="19837" y="-1688"/>
                      <a:pt x="13767" y="455"/>
                    </a:cubicBezTo>
                    <a:cubicBezTo>
                      <a:pt x="11982" y="1080"/>
                      <a:pt x="10376" y="1973"/>
                      <a:pt x="8948" y="3045"/>
                    </a:cubicBezTo>
                    <a:cubicBezTo>
                      <a:pt x="7163" y="3491"/>
                      <a:pt x="5556" y="4205"/>
                      <a:pt x="4217" y="5188"/>
                    </a:cubicBezTo>
                    <a:cubicBezTo>
                      <a:pt x="-3548" y="10635"/>
                      <a:pt x="22" y="21886"/>
                      <a:pt x="9929" y="24565"/>
                    </a:cubicBezTo>
                    <a:cubicBezTo>
                      <a:pt x="15195" y="25994"/>
                      <a:pt x="20997" y="24922"/>
                      <a:pt x="24121" y="21082"/>
                    </a:cubicBezTo>
                    <a:cubicBezTo>
                      <a:pt x="25460" y="19475"/>
                      <a:pt x="25727" y="17600"/>
                      <a:pt x="25281" y="15814"/>
                    </a:cubicBezTo>
                    <a:cubicBezTo>
                      <a:pt x="25370" y="15010"/>
                      <a:pt x="25460" y="14117"/>
                      <a:pt x="25460" y="133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1538336" y="6396866"/>
                <a:ext cx="26855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26855" h="24600" extrusionOk="0">
                    <a:moveTo>
                      <a:pt x="13511" y="1254"/>
                    </a:moveTo>
                    <a:cubicBezTo>
                      <a:pt x="9762" y="3665"/>
                      <a:pt x="5924" y="6076"/>
                      <a:pt x="2176" y="8398"/>
                    </a:cubicBezTo>
                    <a:cubicBezTo>
                      <a:pt x="-770" y="10273"/>
                      <a:pt x="-591" y="14649"/>
                      <a:pt x="1908" y="17149"/>
                    </a:cubicBezTo>
                    <a:cubicBezTo>
                      <a:pt x="4139" y="19382"/>
                      <a:pt x="7174" y="19917"/>
                      <a:pt x="9762" y="19114"/>
                    </a:cubicBezTo>
                    <a:cubicBezTo>
                      <a:pt x="9762" y="19203"/>
                      <a:pt x="9762" y="19292"/>
                      <a:pt x="9762" y="19382"/>
                    </a:cubicBezTo>
                    <a:cubicBezTo>
                      <a:pt x="10476" y="24025"/>
                      <a:pt x="17884" y="26168"/>
                      <a:pt x="21365" y="23310"/>
                    </a:cubicBezTo>
                    <a:cubicBezTo>
                      <a:pt x="27167" y="18488"/>
                      <a:pt x="28684" y="10541"/>
                      <a:pt x="24400" y="3665"/>
                    </a:cubicBezTo>
                    <a:cubicBezTo>
                      <a:pt x="21990" y="-264"/>
                      <a:pt x="16992" y="-978"/>
                      <a:pt x="13511" y="12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1522959" y="6301151"/>
                <a:ext cx="19077" cy="20284"/>
              </a:xfrm>
              <a:custGeom>
                <a:avLst/>
                <a:gdLst/>
                <a:ahLst/>
                <a:cxnLst/>
                <a:rect l="l" t="t" r="r" b="b"/>
                <a:pathLst>
                  <a:path w="19077" h="20284" extrusionOk="0">
                    <a:moveTo>
                      <a:pt x="11305" y="20263"/>
                    </a:moveTo>
                    <a:cubicBezTo>
                      <a:pt x="16124" y="19996"/>
                      <a:pt x="19248" y="15798"/>
                      <a:pt x="19070" y="11691"/>
                    </a:cubicBezTo>
                    <a:cubicBezTo>
                      <a:pt x="18980" y="10620"/>
                      <a:pt x="18802" y="9637"/>
                      <a:pt x="18445" y="8744"/>
                    </a:cubicBezTo>
                    <a:cubicBezTo>
                      <a:pt x="19070" y="7137"/>
                      <a:pt x="18980" y="5172"/>
                      <a:pt x="17999" y="3654"/>
                    </a:cubicBezTo>
                    <a:cubicBezTo>
                      <a:pt x="15946" y="440"/>
                      <a:pt x="12108" y="-721"/>
                      <a:pt x="8538" y="440"/>
                    </a:cubicBezTo>
                    <a:cubicBezTo>
                      <a:pt x="5146" y="1511"/>
                      <a:pt x="2647" y="4279"/>
                      <a:pt x="1755" y="7404"/>
                    </a:cubicBezTo>
                    <a:cubicBezTo>
                      <a:pt x="1665" y="7673"/>
                      <a:pt x="1665" y="7851"/>
                      <a:pt x="1576" y="8119"/>
                    </a:cubicBezTo>
                    <a:cubicBezTo>
                      <a:pt x="1130" y="9101"/>
                      <a:pt x="684" y="10173"/>
                      <a:pt x="327" y="11155"/>
                    </a:cubicBezTo>
                    <a:cubicBezTo>
                      <a:pt x="-923" y="14102"/>
                      <a:pt x="1576" y="18210"/>
                      <a:pt x="5057" y="19192"/>
                    </a:cubicBezTo>
                    <a:cubicBezTo>
                      <a:pt x="5592" y="19371"/>
                      <a:pt x="6128" y="19460"/>
                      <a:pt x="6664" y="19549"/>
                    </a:cubicBezTo>
                    <a:cubicBezTo>
                      <a:pt x="8181" y="20174"/>
                      <a:pt x="9877" y="20353"/>
                      <a:pt x="11305" y="20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30" name="Google Shape;230;p3"/>
          <p:cNvSpPr/>
          <p:nvPr/>
        </p:nvSpPr>
        <p:spPr>
          <a:xfrm>
            <a:off x="4162112" y="64750"/>
            <a:ext cx="931084" cy="655627"/>
          </a:xfrm>
          <a:custGeom>
            <a:avLst/>
            <a:gdLst/>
            <a:ahLst/>
            <a:cxnLst/>
            <a:rect l="l" t="t" r="r" b="b"/>
            <a:pathLst>
              <a:path w="1288698" h="907442" extrusionOk="0">
                <a:moveTo>
                  <a:pt x="134155" y="696188"/>
                </a:moveTo>
                <a:cubicBezTo>
                  <a:pt x="82209" y="729228"/>
                  <a:pt x="-11061" y="800219"/>
                  <a:pt x="1078" y="874068"/>
                </a:cubicBezTo>
                <a:cubicBezTo>
                  <a:pt x="5184" y="899160"/>
                  <a:pt x="26337" y="903089"/>
                  <a:pt x="49007" y="905411"/>
                </a:cubicBezTo>
                <a:cubicBezTo>
                  <a:pt x="103273" y="911036"/>
                  <a:pt x="158521" y="904518"/>
                  <a:pt x="211359" y="891570"/>
                </a:cubicBezTo>
                <a:cubicBezTo>
                  <a:pt x="429583" y="837902"/>
                  <a:pt x="624691" y="683329"/>
                  <a:pt x="794004" y="541883"/>
                </a:cubicBezTo>
                <a:cubicBezTo>
                  <a:pt x="896289" y="456426"/>
                  <a:pt x="993932" y="365522"/>
                  <a:pt x="1090682" y="273814"/>
                </a:cubicBezTo>
                <a:cubicBezTo>
                  <a:pt x="1166815" y="201662"/>
                  <a:pt x="1264726" y="126117"/>
                  <a:pt x="1276776" y="14585"/>
                </a:cubicBezTo>
                <a:cubicBezTo>
                  <a:pt x="1280524" y="10835"/>
                  <a:pt x="1284451" y="7173"/>
                  <a:pt x="1288111" y="3423"/>
                </a:cubicBezTo>
                <a:cubicBezTo>
                  <a:pt x="1289896" y="1637"/>
                  <a:pt x="1287218" y="-1221"/>
                  <a:pt x="1285344" y="565"/>
                </a:cubicBezTo>
                <a:cubicBezTo>
                  <a:pt x="1282577" y="3066"/>
                  <a:pt x="1279810" y="5566"/>
                  <a:pt x="1277043" y="8066"/>
                </a:cubicBezTo>
                <a:cubicBezTo>
                  <a:pt x="1276061" y="-1935"/>
                  <a:pt x="1259639" y="-1756"/>
                  <a:pt x="1258657" y="9495"/>
                </a:cubicBezTo>
                <a:cubicBezTo>
                  <a:pt x="1258121" y="15299"/>
                  <a:pt x="1257318" y="21104"/>
                  <a:pt x="1256336" y="26729"/>
                </a:cubicBezTo>
                <a:cubicBezTo>
                  <a:pt x="1252588" y="30033"/>
                  <a:pt x="1248750" y="33248"/>
                  <a:pt x="1245001" y="36552"/>
                </a:cubicBezTo>
                <a:cubicBezTo>
                  <a:pt x="909766" y="78700"/>
                  <a:pt x="580511" y="159157"/>
                  <a:pt x="265178" y="281047"/>
                </a:cubicBezTo>
                <a:cubicBezTo>
                  <a:pt x="230370" y="294531"/>
                  <a:pt x="133352" y="313105"/>
                  <a:pt x="129335" y="360878"/>
                </a:cubicBezTo>
                <a:cubicBezTo>
                  <a:pt x="125676" y="404812"/>
                  <a:pt x="195561" y="401419"/>
                  <a:pt x="222070" y="401598"/>
                </a:cubicBezTo>
                <a:cubicBezTo>
                  <a:pt x="304004" y="402223"/>
                  <a:pt x="384778" y="380970"/>
                  <a:pt x="463142" y="359271"/>
                </a:cubicBezTo>
                <a:cubicBezTo>
                  <a:pt x="543560" y="337036"/>
                  <a:pt x="622906" y="311319"/>
                  <a:pt x="701449" y="283279"/>
                </a:cubicBezTo>
                <a:cubicBezTo>
                  <a:pt x="869245" y="223450"/>
                  <a:pt x="1032579" y="152817"/>
                  <a:pt x="1194662" y="79147"/>
                </a:cubicBezTo>
                <a:cubicBezTo>
                  <a:pt x="1049269" y="198001"/>
                  <a:pt x="889773" y="296852"/>
                  <a:pt x="723851" y="385881"/>
                </a:cubicBezTo>
                <a:cubicBezTo>
                  <a:pt x="529190" y="490359"/>
                  <a:pt x="320872" y="577423"/>
                  <a:pt x="134155" y="696188"/>
                </a:cubicBezTo>
                <a:close/>
                <a:moveTo>
                  <a:pt x="394506" y="360521"/>
                </a:moveTo>
                <a:cubicBezTo>
                  <a:pt x="359341" y="369094"/>
                  <a:pt x="323997" y="376416"/>
                  <a:pt x="288117" y="380702"/>
                </a:cubicBezTo>
                <a:cubicBezTo>
                  <a:pt x="269016" y="382935"/>
                  <a:pt x="250095" y="384542"/>
                  <a:pt x="230816" y="384631"/>
                </a:cubicBezTo>
                <a:cubicBezTo>
                  <a:pt x="220374" y="384721"/>
                  <a:pt x="170660" y="388025"/>
                  <a:pt x="165126" y="379809"/>
                </a:cubicBezTo>
                <a:cubicBezTo>
                  <a:pt x="165840" y="373201"/>
                  <a:pt x="166464" y="366683"/>
                  <a:pt x="167179" y="360075"/>
                </a:cubicBezTo>
                <a:cubicBezTo>
                  <a:pt x="162983" y="346055"/>
                  <a:pt x="167000" y="337929"/>
                  <a:pt x="179317" y="335518"/>
                </a:cubicBezTo>
                <a:cubicBezTo>
                  <a:pt x="184761" y="330607"/>
                  <a:pt x="203326" y="325785"/>
                  <a:pt x="209128" y="323463"/>
                </a:cubicBezTo>
                <a:cubicBezTo>
                  <a:pt x="226800" y="316408"/>
                  <a:pt x="244561" y="309443"/>
                  <a:pt x="262322" y="302657"/>
                </a:cubicBezTo>
                <a:cubicBezTo>
                  <a:pt x="296060" y="289709"/>
                  <a:pt x="329976" y="277296"/>
                  <a:pt x="364071" y="265241"/>
                </a:cubicBezTo>
                <a:cubicBezTo>
                  <a:pt x="497773" y="218093"/>
                  <a:pt x="633884" y="177730"/>
                  <a:pt x="771691" y="144333"/>
                </a:cubicBezTo>
                <a:cubicBezTo>
                  <a:pt x="917620" y="108972"/>
                  <a:pt x="1065335" y="81826"/>
                  <a:pt x="1214209" y="62805"/>
                </a:cubicBezTo>
                <a:cubicBezTo>
                  <a:pt x="1211442" y="65127"/>
                  <a:pt x="1208765" y="67359"/>
                  <a:pt x="1205998" y="69681"/>
                </a:cubicBezTo>
                <a:cubicBezTo>
                  <a:pt x="939755" y="177373"/>
                  <a:pt x="674227" y="292566"/>
                  <a:pt x="394506" y="360521"/>
                </a:cubicBezTo>
                <a:close/>
                <a:moveTo>
                  <a:pt x="1227329" y="61287"/>
                </a:moveTo>
                <a:cubicBezTo>
                  <a:pt x="1234112" y="60394"/>
                  <a:pt x="1240896" y="59501"/>
                  <a:pt x="1247768" y="58698"/>
                </a:cubicBezTo>
                <a:cubicBezTo>
                  <a:pt x="1218493" y="140851"/>
                  <a:pt x="1139147" y="202376"/>
                  <a:pt x="1077919" y="260419"/>
                </a:cubicBezTo>
                <a:cubicBezTo>
                  <a:pt x="1002411" y="331946"/>
                  <a:pt x="926456" y="403026"/>
                  <a:pt x="848092" y="471428"/>
                </a:cubicBezTo>
                <a:cubicBezTo>
                  <a:pt x="689310" y="610017"/>
                  <a:pt x="516605" y="748963"/>
                  <a:pt x="322211" y="834062"/>
                </a:cubicBezTo>
                <a:cubicBezTo>
                  <a:pt x="275532" y="854511"/>
                  <a:pt x="227156" y="871389"/>
                  <a:pt x="177086" y="881301"/>
                </a:cubicBezTo>
                <a:cubicBezTo>
                  <a:pt x="139064" y="888801"/>
                  <a:pt x="-6598" y="917198"/>
                  <a:pt x="21160" y="834866"/>
                </a:cubicBezTo>
                <a:cubicBezTo>
                  <a:pt x="52399" y="742533"/>
                  <a:pt x="157272" y="694224"/>
                  <a:pt x="236707" y="651182"/>
                </a:cubicBezTo>
                <a:cubicBezTo>
                  <a:pt x="410394" y="556974"/>
                  <a:pt x="588990" y="472410"/>
                  <a:pt x="762141" y="377220"/>
                </a:cubicBezTo>
                <a:cubicBezTo>
                  <a:pt x="926456" y="286941"/>
                  <a:pt x="1087737" y="187017"/>
                  <a:pt x="1227329" y="6128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59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1" name="Google Shape;231;p3"/>
          <p:cNvGrpSpPr/>
          <p:nvPr/>
        </p:nvGrpSpPr>
        <p:grpSpPr>
          <a:xfrm>
            <a:off x="4622685" y="3748907"/>
            <a:ext cx="666735" cy="1547952"/>
            <a:chOff x="5801585" y="5081052"/>
            <a:chExt cx="921286" cy="2138942"/>
          </a:xfrm>
        </p:grpSpPr>
        <p:grpSp>
          <p:nvGrpSpPr>
            <p:cNvPr id="232" name="Google Shape;232;p3"/>
            <p:cNvGrpSpPr/>
            <p:nvPr/>
          </p:nvGrpSpPr>
          <p:grpSpPr>
            <a:xfrm>
              <a:off x="5928577" y="5441199"/>
              <a:ext cx="794294" cy="1642301"/>
              <a:chOff x="5928577" y="5441199"/>
              <a:chExt cx="794294" cy="1642301"/>
            </a:xfrm>
          </p:grpSpPr>
          <p:sp>
            <p:nvSpPr>
              <p:cNvPr id="233" name="Google Shape;233;p3"/>
              <p:cNvSpPr/>
              <p:nvPr/>
            </p:nvSpPr>
            <p:spPr>
              <a:xfrm>
                <a:off x="6211953" y="5441199"/>
                <a:ext cx="384671" cy="468269"/>
              </a:xfrm>
              <a:custGeom>
                <a:avLst/>
                <a:gdLst/>
                <a:ahLst/>
                <a:cxnLst/>
                <a:rect l="l" t="t" r="r" b="b"/>
                <a:pathLst>
                  <a:path w="384671" h="468269" extrusionOk="0">
                    <a:moveTo>
                      <a:pt x="375296" y="12518"/>
                    </a:moveTo>
                    <a:cubicBezTo>
                      <a:pt x="373512" y="9749"/>
                      <a:pt x="371102" y="7517"/>
                      <a:pt x="368335" y="5553"/>
                    </a:cubicBezTo>
                    <a:cubicBezTo>
                      <a:pt x="367889" y="5374"/>
                      <a:pt x="367621" y="5017"/>
                      <a:pt x="367174" y="4928"/>
                    </a:cubicBezTo>
                    <a:cubicBezTo>
                      <a:pt x="335847" y="-15164"/>
                      <a:pt x="301037" y="31270"/>
                      <a:pt x="287114" y="52969"/>
                    </a:cubicBezTo>
                    <a:cubicBezTo>
                      <a:pt x="256500" y="101011"/>
                      <a:pt x="249360" y="161108"/>
                      <a:pt x="243648" y="218436"/>
                    </a:cubicBezTo>
                    <a:cubicBezTo>
                      <a:pt x="242309" y="222186"/>
                      <a:pt x="240881" y="225848"/>
                      <a:pt x="239721" y="229598"/>
                    </a:cubicBezTo>
                    <a:cubicBezTo>
                      <a:pt x="238114" y="234152"/>
                      <a:pt x="239185" y="238260"/>
                      <a:pt x="241238" y="241385"/>
                    </a:cubicBezTo>
                    <a:cubicBezTo>
                      <a:pt x="241149" y="243439"/>
                      <a:pt x="240792" y="245583"/>
                      <a:pt x="240703" y="247458"/>
                    </a:cubicBezTo>
                    <a:cubicBezTo>
                      <a:pt x="228118" y="232188"/>
                      <a:pt x="214640" y="217008"/>
                      <a:pt x="200360" y="202809"/>
                    </a:cubicBezTo>
                    <a:cubicBezTo>
                      <a:pt x="198664" y="200487"/>
                      <a:pt x="197058" y="198344"/>
                      <a:pt x="195273" y="196201"/>
                    </a:cubicBezTo>
                    <a:cubicBezTo>
                      <a:pt x="191524" y="191201"/>
                      <a:pt x="187597" y="186379"/>
                      <a:pt x="183670" y="181735"/>
                    </a:cubicBezTo>
                    <a:cubicBezTo>
                      <a:pt x="168765" y="163608"/>
                      <a:pt x="152699" y="146820"/>
                      <a:pt x="135383" y="132443"/>
                    </a:cubicBezTo>
                    <a:cubicBezTo>
                      <a:pt x="131010" y="128693"/>
                      <a:pt x="126458" y="125032"/>
                      <a:pt x="121639" y="121639"/>
                    </a:cubicBezTo>
                    <a:cubicBezTo>
                      <a:pt x="116016" y="117352"/>
                      <a:pt x="110125" y="113512"/>
                      <a:pt x="104145" y="109851"/>
                    </a:cubicBezTo>
                    <a:cubicBezTo>
                      <a:pt x="82367" y="96635"/>
                      <a:pt x="42560" y="77615"/>
                      <a:pt x="18819" y="87348"/>
                    </a:cubicBezTo>
                    <a:cubicBezTo>
                      <a:pt x="13642" y="89491"/>
                      <a:pt x="9180" y="93153"/>
                      <a:pt x="5699" y="98510"/>
                    </a:cubicBezTo>
                    <a:cubicBezTo>
                      <a:pt x="3199" y="102797"/>
                      <a:pt x="1325" y="108065"/>
                      <a:pt x="254" y="114584"/>
                    </a:cubicBezTo>
                    <a:cubicBezTo>
                      <a:pt x="-2959" y="135122"/>
                      <a:pt x="24620" y="178788"/>
                      <a:pt x="63803" y="228527"/>
                    </a:cubicBezTo>
                    <a:cubicBezTo>
                      <a:pt x="66748" y="232277"/>
                      <a:pt x="69693" y="236206"/>
                      <a:pt x="72639" y="239957"/>
                    </a:cubicBezTo>
                    <a:cubicBezTo>
                      <a:pt x="82814" y="252458"/>
                      <a:pt x="93345" y="265228"/>
                      <a:pt x="104413" y="277997"/>
                    </a:cubicBezTo>
                    <a:cubicBezTo>
                      <a:pt x="106287" y="280141"/>
                      <a:pt x="108251" y="282462"/>
                      <a:pt x="110125" y="284516"/>
                    </a:cubicBezTo>
                    <a:cubicBezTo>
                      <a:pt x="182688" y="368723"/>
                      <a:pt x="267389" y="453019"/>
                      <a:pt x="282830" y="465967"/>
                    </a:cubicBezTo>
                    <a:cubicBezTo>
                      <a:pt x="292470" y="474093"/>
                      <a:pt x="304608" y="458734"/>
                      <a:pt x="294968" y="450519"/>
                    </a:cubicBezTo>
                    <a:cubicBezTo>
                      <a:pt x="277029" y="435606"/>
                      <a:pt x="264890" y="415068"/>
                      <a:pt x="253198" y="393905"/>
                    </a:cubicBezTo>
                    <a:cubicBezTo>
                      <a:pt x="260695" y="396852"/>
                      <a:pt x="270602" y="390511"/>
                      <a:pt x="266318" y="381492"/>
                    </a:cubicBezTo>
                    <a:cubicBezTo>
                      <a:pt x="265694" y="380331"/>
                      <a:pt x="265247" y="379081"/>
                      <a:pt x="264623" y="377742"/>
                    </a:cubicBezTo>
                    <a:cubicBezTo>
                      <a:pt x="264801" y="376224"/>
                      <a:pt x="265069" y="374616"/>
                      <a:pt x="265069" y="373188"/>
                    </a:cubicBezTo>
                    <a:cubicBezTo>
                      <a:pt x="265961" y="372206"/>
                      <a:pt x="266943" y="371223"/>
                      <a:pt x="267568" y="370063"/>
                    </a:cubicBezTo>
                    <a:cubicBezTo>
                      <a:pt x="267925" y="369794"/>
                      <a:pt x="268104" y="369348"/>
                      <a:pt x="268371" y="368902"/>
                    </a:cubicBezTo>
                    <a:cubicBezTo>
                      <a:pt x="269442" y="367026"/>
                      <a:pt x="269888" y="364704"/>
                      <a:pt x="269799" y="362115"/>
                    </a:cubicBezTo>
                    <a:cubicBezTo>
                      <a:pt x="269799" y="359883"/>
                      <a:pt x="269442" y="357918"/>
                      <a:pt x="269263" y="355864"/>
                    </a:cubicBezTo>
                    <a:lnTo>
                      <a:pt x="269531" y="356043"/>
                    </a:lnTo>
                    <a:cubicBezTo>
                      <a:pt x="272120" y="358007"/>
                      <a:pt x="275601" y="358989"/>
                      <a:pt x="279260" y="358811"/>
                    </a:cubicBezTo>
                    <a:cubicBezTo>
                      <a:pt x="277921" y="361311"/>
                      <a:pt x="276850" y="363722"/>
                      <a:pt x="275690" y="366134"/>
                    </a:cubicBezTo>
                    <a:cubicBezTo>
                      <a:pt x="269978" y="377563"/>
                      <a:pt x="288096" y="385332"/>
                      <a:pt x="293630" y="373991"/>
                    </a:cubicBezTo>
                    <a:cubicBezTo>
                      <a:pt x="295593" y="369794"/>
                      <a:pt x="297468" y="365776"/>
                      <a:pt x="299431" y="361758"/>
                    </a:cubicBezTo>
                    <a:cubicBezTo>
                      <a:pt x="299431" y="361579"/>
                      <a:pt x="299431" y="361579"/>
                      <a:pt x="299431" y="361579"/>
                    </a:cubicBezTo>
                    <a:cubicBezTo>
                      <a:pt x="335222" y="286927"/>
                      <a:pt x="361105" y="208792"/>
                      <a:pt x="374136" y="126907"/>
                    </a:cubicBezTo>
                    <a:cubicBezTo>
                      <a:pt x="374315" y="125389"/>
                      <a:pt x="374761" y="123782"/>
                      <a:pt x="375029" y="121906"/>
                    </a:cubicBezTo>
                    <a:cubicBezTo>
                      <a:pt x="375208" y="121460"/>
                      <a:pt x="375475" y="121013"/>
                      <a:pt x="375386" y="120567"/>
                    </a:cubicBezTo>
                    <a:cubicBezTo>
                      <a:pt x="380473" y="93689"/>
                      <a:pt x="393504" y="37610"/>
                      <a:pt x="375296" y="1251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6238418" y="5858021"/>
                <a:ext cx="484453" cy="384445"/>
              </a:xfrm>
              <a:custGeom>
                <a:avLst/>
                <a:gdLst/>
                <a:ahLst/>
                <a:cxnLst/>
                <a:rect l="l" t="t" r="r" b="b"/>
                <a:pathLst>
                  <a:path w="484453" h="384445" extrusionOk="0">
                    <a:moveTo>
                      <a:pt x="469323" y="69951"/>
                    </a:moveTo>
                    <a:cubicBezTo>
                      <a:pt x="467270" y="67719"/>
                      <a:pt x="464860" y="65844"/>
                      <a:pt x="462362" y="64237"/>
                    </a:cubicBezTo>
                    <a:cubicBezTo>
                      <a:pt x="462362" y="64237"/>
                      <a:pt x="462362" y="64237"/>
                      <a:pt x="462362" y="64058"/>
                    </a:cubicBezTo>
                    <a:cubicBezTo>
                      <a:pt x="457274" y="60486"/>
                      <a:pt x="451384" y="57807"/>
                      <a:pt x="445136" y="55753"/>
                    </a:cubicBezTo>
                    <a:cubicBezTo>
                      <a:pt x="419163" y="47716"/>
                      <a:pt x="386139" y="52717"/>
                      <a:pt x="366236" y="66647"/>
                    </a:cubicBezTo>
                    <a:cubicBezTo>
                      <a:pt x="363558" y="68523"/>
                      <a:pt x="361148" y="70398"/>
                      <a:pt x="358560" y="72541"/>
                    </a:cubicBezTo>
                    <a:cubicBezTo>
                      <a:pt x="355168" y="75399"/>
                      <a:pt x="351687" y="78434"/>
                      <a:pt x="348385" y="81738"/>
                    </a:cubicBezTo>
                    <a:cubicBezTo>
                      <a:pt x="335890" y="94151"/>
                      <a:pt x="324198" y="109599"/>
                      <a:pt x="313130" y="126655"/>
                    </a:cubicBezTo>
                    <a:cubicBezTo>
                      <a:pt x="310899" y="129959"/>
                      <a:pt x="308667" y="133530"/>
                      <a:pt x="306615" y="137013"/>
                    </a:cubicBezTo>
                    <a:cubicBezTo>
                      <a:pt x="282516" y="176661"/>
                      <a:pt x="262256" y="222203"/>
                      <a:pt x="245298" y="256046"/>
                    </a:cubicBezTo>
                    <a:cubicBezTo>
                      <a:pt x="229053" y="194253"/>
                      <a:pt x="208257" y="132816"/>
                      <a:pt x="169700" y="81649"/>
                    </a:cubicBezTo>
                    <a:cubicBezTo>
                      <a:pt x="168807" y="80131"/>
                      <a:pt x="167558" y="78613"/>
                      <a:pt x="166487" y="77274"/>
                    </a:cubicBezTo>
                    <a:cubicBezTo>
                      <a:pt x="164880" y="75309"/>
                      <a:pt x="163274" y="73166"/>
                      <a:pt x="161399" y="70844"/>
                    </a:cubicBezTo>
                    <a:cubicBezTo>
                      <a:pt x="131589" y="34768"/>
                      <a:pt x="69826" y="-21399"/>
                      <a:pt x="22343" y="8426"/>
                    </a:cubicBezTo>
                    <a:cubicBezTo>
                      <a:pt x="17345" y="11551"/>
                      <a:pt x="13328" y="15123"/>
                      <a:pt x="10204" y="19141"/>
                    </a:cubicBezTo>
                    <a:cubicBezTo>
                      <a:pt x="7170" y="22981"/>
                      <a:pt x="4760" y="27268"/>
                      <a:pt x="3332" y="32000"/>
                    </a:cubicBezTo>
                    <a:cubicBezTo>
                      <a:pt x="-8628" y="65219"/>
                      <a:pt x="14131" y="113617"/>
                      <a:pt x="31714" y="139871"/>
                    </a:cubicBezTo>
                    <a:cubicBezTo>
                      <a:pt x="31804" y="140228"/>
                      <a:pt x="32071" y="140585"/>
                      <a:pt x="32250" y="140764"/>
                    </a:cubicBezTo>
                    <a:cubicBezTo>
                      <a:pt x="32607" y="141300"/>
                      <a:pt x="32875" y="141836"/>
                      <a:pt x="33321" y="142371"/>
                    </a:cubicBezTo>
                    <a:cubicBezTo>
                      <a:pt x="46620" y="161570"/>
                      <a:pt x="61793" y="177911"/>
                      <a:pt x="77591" y="193092"/>
                    </a:cubicBezTo>
                    <a:lnTo>
                      <a:pt x="77769" y="193092"/>
                    </a:lnTo>
                    <a:cubicBezTo>
                      <a:pt x="81161" y="196217"/>
                      <a:pt x="84195" y="199343"/>
                      <a:pt x="87587" y="202379"/>
                    </a:cubicBezTo>
                    <a:cubicBezTo>
                      <a:pt x="144173" y="253903"/>
                      <a:pt x="207365" y="293551"/>
                      <a:pt x="231731" y="378294"/>
                    </a:cubicBezTo>
                    <a:cubicBezTo>
                      <a:pt x="234944" y="389187"/>
                      <a:pt x="249760" y="384187"/>
                      <a:pt x="250206" y="374364"/>
                    </a:cubicBezTo>
                    <a:cubicBezTo>
                      <a:pt x="311613" y="310606"/>
                      <a:pt x="383640" y="258904"/>
                      <a:pt x="445403" y="196575"/>
                    </a:cubicBezTo>
                    <a:cubicBezTo>
                      <a:pt x="445939" y="196038"/>
                      <a:pt x="446296" y="195592"/>
                      <a:pt x="446921" y="195056"/>
                    </a:cubicBezTo>
                    <a:cubicBezTo>
                      <a:pt x="449688" y="192110"/>
                      <a:pt x="452543" y="188895"/>
                      <a:pt x="455221" y="185234"/>
                    </a:cubicBezTo>
                    <a:cubicBezTo>
                      <a:pt x="479141" y="154337"/>
                      <a:pt x="499491" y="100223"/>
                      <a:pt x="469323" y="6995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6211374" y="6163473"/>
                <a:ext cx="425373" cy="392524"/>
              </a:xfrm>
              <a:custGeom>
                <a:avLst/>
                <a:gdLst/>
                <a:ahLst/>
                <a:cxnLst/>
                <a:rect l="l" t="t" r="r" b="b"/>
                <a:pathLst>
                  <a:path w="425373" h="392524" extrusionOk="0">
                    <a:moveTo>
                      <a:pt x="424519" y="222860"/>
                    </a:moveTo>
                    <a:cubicBezTo>
                      <a:pt x="426483" y="208573"/>
                      <a:pt x="425233" y="194732"/>
                      <a:pt x="418985" y="182766"/>
                    </a:cubicBezTo>
                    <a:cubicBezTo>
                      <a:pt x="403366" y="152852"/>
                      <a:pt x="369717" y="146333"/>
                      <a:pt x="337140" y="151066"/>
                    </a:cubicBezTo>
                    <a:cubicBezTo>
                      <a:pt x="335355" y="151333"/>
                      <a:pt x="333570" y="151512"/>
                      <a:pt x="331785" y="151869"/>
                    </a:cubicBezTo>
                    <a:cubicBezTo>
                      <a:pt x="314381" y="154995"/>
                      <a:pt x="297512" y="161067"/>
                      <a:pt x="284659" y="168121"/>
                    </a:cubicBezTo>
                    <a:cubicBezTo>
                      <a:pt x="240211" y="192499"/>
                      <a:pt x="198440" y="237684"/>
                      <a:pt x="179162" y="286975"/>
                    </a:cubicBezTo>
                    <a:cubicBezTo>
                      <a:pt x="191657" y="208930"/>
                      <a:pt x="183268" y="133831"/>
                      <a:pt x="143907" y="65787"/>
                    </a:cubicBezTo>
                    <a:cubicBezTo>
                      <a:pt x="140961" y="60787"/>
                      <a:pt x="137570" y="55518"/>
                      <a:pt x="133732" y="50249"/>
                    </a:cubicBezTo>
                    <a:cubicBezTo>
                      <a:pt x="131858" y="47570"/>
                      <a:pt x="129894" y="45070"/>
                      <a:pt x="127662" y="42391"/>
                    </a:cubicBezTo>
                    <a:cubicBezTo>
                      <a:pt x="104814" y="14441"/>
                      <a:pt x="70095" y="-9937"/>
                      <a:pt x="35196" y="4083"/>
                    </a:cubicBezTo>
                    <a:cubicBezTo>
                      <a:pt x="23415" y="8816"/>
                      <a:pt x="15204" y="15424"/>
                      <a:pt x="9849" y="23549"/>
                    </a:cubicBezTo>
                    <a:cubicBezTo>
                      <a:pt x="7706" y="26228"/>
                      <a:pt x="6189" y="29086"/>
                      <a:pt x="5207" y="32122"/>
                    </a:cubicBezTo>
                    <a:cubicBezTo>
                      <a:pt x="-6128" y="57661"/>
                      <a:pt x="2887" y="92219"/>
                      <a:pt x="14668" y="118918"/>
                    </a:cubicBezTo>
                    <a:cubicBezTo>
                      <a:pt x="15739" y="121419"/>
                      <a:pt x="16989" y="123830"/>
                      <a:pt x="18060" y="126241"/>
                    </a:cubicBezTo>
                    <a:cubicBezTo>
                      <a:pt x="19041" y="128295"/>
                      <a:pt x="20023" y="130349"/>
                      <a:pt x="21005" y="132224"/>
                    </a:cubicBezTo>
                    <a:cubicBezTo>
                      <a:pt x="30377" y="150172"/>
                      <a:pt x="40641" y="167675"/>
                      <a:pt x="51084" y="184641"/>
                    </a:cubicBezTo>
                    <a:cubicBezTo>
                      <a:pt x="52333" y="186874"/>
                      <a:pt x="53761" y="189106"/>
                      <a:pt x="55099" y="191427"/>
                    </a:cubicBezTo>
                    <a:cubicBezTo>
                      <a:pt x="88123" y="245720"/>
                      <a:pt x="121058" y="298405"/>
                      <a:pt x="128377" y="364932"/>
                    </a:cubicBezTo>
                    <a:cubicBezTo>
                      <a:pt x="129804" y="377522"/>
                      <a:pt x="149351" y="375022"/>
                      <a:pt x="147923" y="362431"/>
                    </a:cubicBezTo>
                    <a:cubicBezTo>
                      <a:pt x="147834" y="361627"/>
                      <a:pt x="147655" y="361003"/>
                      <a:pt x="147566" y="360288"/>
                    </a:cubicBezTo>
                    <a:cubicBezTo>
                      <a:pt x="150779" y="364396"/>
                      <a:pt x="154974" y="367700"/>
                      <a:pt x="159883" y="369754"/>
                    </a:cubicBezTo>
                    <a:cubicBezTo>
                      <a:pt x="154171" y="370736"/>
                      <a:pt x="148815" y="371718"/>
                      <a:pt x="143639" y="372879"/>
                    </a:cubicBezTo>
                    <a:cubicBezTo>
                      <a:pt x="131412" y="375469"/>
                      <a:pt x="133910" y="395025"/>
                      <a:pt x="146317" y="392257"/>
                    </a:cubicBezTo>
                    <a:cubicBezTo>
                      <a:pt x="207901" y="379130"/>
                      <a:pt x="290104" y="374218"/>
                      <a:pt x="347226" y="338410"/>
                    </a:cubicBezTo>
                    <a:cubicBezTo>
                      <a:pt x="347404" y="338410"/>
                      <a:pt x="347404" y="338410"/>
                      <a:pt x="347404" y="338410"/>
                    </a:cubicBezTo>
                    <a:cubicBezTo>
                      <a:pt x="348654" y="337607"/>
                      <a:pt x="349635" y="336982"/>
                      <a:pt x="350706" y="336178"/>
                    </a:cubicBezTo>
                    <a:cubicBezTo>
                      <a:pt x="359275" y="330731"/>
                      <a:pt x="367129" y="324301"/>
                      <a:pt x="374269" y="317068"/>
                    </a:cubicBezTo>
                    <a:cubicBezTo>
                      <a:pt x="380160" y="311085"/>
                      <a:pt x="386586" y="303584"/>
                      <a:pt x="392745" y="294923"/>
                    </a:cubicBezTo>
                    <a:cubicBezTo>
                      <a:pt x="393727" y="293672"/>
                      <a:pt x="394709" y="292155"/>
                      <a:pt x="395512" y="290904"/>
                    </a:cubicBezTo>
                    <a:cubicBezTo>
                      <a:pt x="406847" y="274385"/>
                      <a:pt x="417022" y="254739"/>
                      <a:pt x="422020" y="235094"/>
                    </a:cubicBezTo>
                    <a:cubicBezTo>
                      <a:pt x="423091" y="231075"/>
                      <a:pt x="423984" y="226879"/>
                      <a:pt x="424519" y="2228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6110782" y="6445389"/>
                <a:ext cx="346564" cy="401222"/>
              </a:xfrm>
              <a:custGeom>
                <a:avLst/>
                <a:gdLst/>
                <a:ahLst/>
                <a:cxnLst/>
                <a:rect l="l" t="t" r="r" b="b"/>
                <a:pathLst>
                  <a:path w="346564" h="401222" extrusionOk="0">
                    <a:moveTo>
                      <a:pt x="345890" y="243392"/>
                    </a:moveTo>
                    <a:cubicBezTo>
                      <a:pt x="344283" y="235534"/>
                      <a:pt x="341516" y="229016"/>
                      <a:pt x="337500" y="224015"/>
                    </a:cubicBezTo>
                    <a:cubicBezTo>
                      <a:pt x="337500" y="224015"/>
                      <a:pt x="337500" y="224015"/>
                      <a:pt x="337500" y="223836"/>
                    </a:cubicBezTo>
                    <a:cubicBezTo>
                      <a:pt x="334733" y="219997"/>
                      <a:pt x="331342" y="216961"/>
                      <a:pt x="327504" y="214550"/>
                    </a:cubicBezTo>
                    <a:cubicBezTo>
                      <a:pt x="316704" y="207674"/>
                      <a:pt x="302781" y="205531"/>
                      <a:pt x="288679" y="206245"/>
                    </a:cubicBezTo>
                    <a:cubicBezTo>
                      <a:pt x="284395" y="206423"/>
                      <a:pt x="280021" y="206781"/>
                      <a:pt x="275826" y="207496"/>
                    </a:cubicBezTo>
                    <a:cubicBezTo>
                      <a:pt x="266722" y="208924"/>
                      <a:pt x="257886" y="211335"/>
                      <a:pt x="250211" y="214103"/>
                    </a:cubicBezTo>
                    <a:cubicBezTo>
                      <a:pt x="245837" y="215711"/>
                      <a:pt x="241464" y="217497"/>
                      <a:pt x="237090" y="219372"/>
                    </a:cubicBezTo>
                    <a:cubicBezTo>
                      <a:pt x="230753" y="221783"/>
                      <a:pt x="224416" y="224908"/>
                      <a:pt x="218258" y="228034"/>
                    </a:cubicBezTo>
                    <a:cubicBezTo>
                      <a:pt x="202014" y="236428"/>
                      <a:pt x="186662" y="246518"/>
                      <a:pt x="172293" y="257591"/>
                    </a:cubicBezTo>
                    <a:cubicBezTo>
                      <a:pt x="180058" y="196333"/>
                      <a:pt x="182378" y="133022"/>
                      <a:pt x="154442" y="76318"/>
                    </a:cubicBezTo>
                    <a:cubicBezTo>
                      <a:pt x="153103" y="73550"/>
                      <a:pt x="151675" y="71050"/>
                      <a:pt x="150157" y="68281"/>
                    </a:cubicBezTo>
                    <a:cubicBezTo>
                      <a:pt x="147480" y="63638"/>
                      <a:pt x="144624" y="58905"/>
                      <a:pt x="141321" y="54172"/>
                    </a:cubicBezTo>
                    <a:cubicBezTo>
                      <a:pt x="120615" y="23990"/>
                      <a:pt x="88127" y="-4138"/>
                      <a:pt x="51354" y="505"/>
                    </a:cubicBezTo>
                    <a:cubicBezTo>
                      <a:pt x="48409" y="862"/>
                      <a:pt x="45642" y="1488"/>
                      <a:pt x="43053" y="2023"/>
                    </a:cubicBezTo>
                    <a:cubicBezTo>
                      <a:pt x="36806" y="3720"/>
                      <a:pt x="31540" y="6131"/>
                      <a:pt x="26809" y="9256"/>
                    </a:cubicBezTo>
                    <a:cubicBezTo>
                      <a:pt x="9673" y="20954"/>
                      <a:pt x="2176" y="41849"/>
                      <a:pt x="301" y="63817"/>
                    </a:cubicBezTo>
                    <a:cubicBezTo>
                      <a:pt x="33" y="66674"/>
                      <a:pt x="-56" y="69621"/>
                      <a:pt x="33" y="72478"/>
                    </a:cubicBezTo>
                    <a:cubicBezTo>
                      <a:pt x="-56" y="76407"/>
                      <a:pt x="33" y="80426"/>
                      <a:pt x="301" y="84265"/>
                    </a:cubicBezTo>
                    <a:cubicBezTo>
                      <a:pt x="1997" y="109537"/>
                      <a:pt x="6014" y="134272"/>
                      <a:pt x="11190" y="158739"/>
                    </a:cubicBezTo>
                    <a:cubicBezTo>
                      <a:pt x="11904" y="161686"/>
                      <a:pt x="12618" y="164454"/>
                      <a:pt x="13154" y="167401"/>
                    </a:cubicBezTo>
                    <a:cubicBezTo>
                      <a:pt x="28594" y="237142"/>
                      <a:pt x="51622" y="305275"/>
                      <a:pt x="50818" y="379124"/>
                    </a:cubicBezTo>
                    <a:cubicBezTo>
                      <a:pt x="50640" y="383678"/>
                      <a:pt x="53228" y="386893"/>
                      <a:pt x="56441" y="388679"/>
                    </a:cubicBezTo>
                    <a:cubicBezTo>
                      <a:pt x="54746" y="395108"/>
                      <a:pt x="58405" y="402877"/>
                      <a:pt x="66438" y="400912"/>
                    </a:cubicBezTo>
                    <a:cubicBezTo>
                      <a:pt x="121239" y="387428"/>
                      <a:pt x="189340" y="380285"/>
                      <a:pt x="244052" y="357335"/>
                    </a:cubicBezTo>
                    <a:cubicBezTo>
                      <a:pt x="247087" y="356175"/>
                      <a:pt x="250300" y="354746"/>
                      <a:pt x="253156" y="353228"/>
                    </a:cubicBezTo>
                    <a:cubicBezTo>
                      <a:pt x="258690" y="350817"/>
                      <a:pt x="264223" y="347959"/>
                      <a:pt x="269400" y="345012"/>
                    </a:cubicBezTo>
                    <a:cubicBezTo>
                      <a:pt x="299211" y="327957"/>
                      <a:pt x="353209" y="282505"/>
                      <a:pt x="345890" y="24339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5928577" y="6761286"/>
                <a:ext cx="368585" cy="322214"/>
              </a:xfrm>
              <a:custGeom>
                <a:avLst/>
                <a:gdLst/>
                <a:ahLst/>
                <a:cxnLst/>
                <a:rect l="l" t="t" r="r" b="b"/>
                <a:pathLst>
                  <a:path w="368585" h="322214" extrusionOk="0">
                    <a:moveTo>
                      <a:pt x="366815" y="211102"/>
                    </a:moveTo>
                    <a:cubicBezTo>
                      <a:pt x="363601" y="197976"/>
                      <a:pt x="357354" y="187707"/>
                      <a:pt x="349410" y="179938"/>
                    </a:cubicBezTo>
                    <a:cubicBezTo>
                      <a:pt x="347893" y="178420"/>
                      <a:pt x="346197" y="177080"/>
                      <a:pt x="344590" y="175741"/>
                    </a:cubicBezTo>
                    <a:cubicBezTo>
                      <a:pt x="332185" y="165918"/>
                      <a:pt x="316387" y="160739"/>
                      <a:pt x="299607" y="158685"/>
                    </a:cubicBezTo>
                    <a:cubicBezTo>
                      <a:pt x="296305" y="158239"/>
                      <a:pt x="293002" y="158060"/>
                      <a:pt x="289611" y="157881"/>
                    </a:cubicBezTo>
                    <a:cubicBezTo>
                      <a:pt x="269975" y="156720"/>
                      <a:pt x="249625" y="159310"/>
                      <a:pt x="232578" y="163418"/>
                    </a:cubicBezTo>
                    <a:cubicBezTo>
                      <a:pt x="203392" y="170472"/>
                      <a:pt x="175902" y="181992"/>
                      <a:pt x="149661" y="196279"/>
                    </a:cubicBezTo>
                    <a:cubicBezTo>
                      <a:pt x="154660" y="145916"/>
                      <a:pt x="156980" y="85908"/>
                      <a:pt x="138147" y="45724"/>
                    </a:cubicBezTo>
                    <a:cubicBezTo>
                      <a:pt x="135649" y="40634"/>
                      <a:pt x="133061" y="35813"/>
                      <a:pt x="129847" y="31437"/>
                    </a:cubicBezTo>
                    <a:cubicBezTo>
                      <a:pt x="116638" y="12417"/>
                      <a:pt x="96288" y="451"/>
                      <a:pt x="66031" y="4"/>
                    </a:cubicBezTo>
                    <a:cubicBezTo>
                      <a:pt x="57284" y="-85"/>
                      <a:pt x="49519" y="1165"/>
                      <a:pt x="42468" y="3844"/>
                    </a:cubicBezTo>
                    <a:cubicBezTo>
                      <a:pt x="38006" y="5273"/>
                      <a:pt x="33722" y="7506"/>
                      <a:pt x="30062" y="10006"/>
                    </a:cubicBezTo>
                    <a:cubicBezTo>
                      <a:pt x="11140" y="22775"/>
                      <a:pt x="1412" y="46171"/>
                      <a:pt x="341" y="71710"/>
                    </a:cubicBezTo>
                    <a:cubicBezTo>
                      <a:pt x="-373" y="88230"/>
                      <a:pt x="73" y="105286"/>
                      <a:pt x="1323" y="122431"/>
                    </a:cubicBezTo>
                    <a:cubicBezTo>
                      <a:pt x="1679" y="126896"/>
                      <a:pt x="2126" y="131450"/>
                      <a:pt x="2572" y="135915"/>
                    </a:cubicBezTo>
                    <a:lnTo>
                      <a:pt x="2572" y="136093"/>
                    </a:lnTo>
                    <a:cubicBezTo>
                      <a:pt x="3554" y="147344"/>
                      <a:pt x="4982" y="158506"/>
                      <a:pt x="6588" y="169847"/>
                    </a:cubicBezTo>
                    <a:cubicBezTo>
                      <a:pt x="7124" y="173776"/>
                      <a:pt x="7659" y="177795"/>
                      <a:pt x="8284" y="181635"/>
                    </a:cubicBezTo>
                    <a:cubicBezTo>
                      <a:pt x="15157" y="226551"/>
                      <a:pt x="24707" y="271646"/>
                      <a:pt x="30419" y="314062"/>
                    </a:cubicBezTo>
                    <a:cubicBezTo>
                      <a:pt x="32026" y="326474"/>
                      <a:pt x="51572" y="323974"/>
                      <a:pt x="49787" y="311561"/>
                    </a:cubicBezTo>
                    <a:cubicBezTo>
                      <a:pt x="48716" y="303436"/>
                      <a:pt x="47734" y="295399"/>
                      <a:pt x="46663" y="287451"/>
                    </a:cubicBezTo>
                    <a:cubicBezTo>
                      <a:pt x="131632" y="274057"/>
                      <a:pt x="224188" y="322813"/>
                      <a:pt x="306390" y="297006"/>
                    </a:cubicBezTo>
                    <a:cubicBezTo>
                      <a:pt x="327633" y="290487"/>
                      <a:pt x="348518" y="275575"/>
                      <a:pt x="359942" y="256108"/>
                    </a:cubicBezTo>
                    <a:cubicBezTo>
                      <a:pt x="361906" y="252536"/>
                      <a:pt x="363512" y="248964"/>
                      <a:pt x="364762" y="245393"/>
                    </a:cubicBezTo>
                    <a:cubicBezTo>
                      <a:pt x="368868" y="234855"/>
                      <a:pt x="369849" y="223247"/>
                      <a:pt x="366815" y="21110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5929989" y="6765131"/>
                <a:ext cx="136735" cy="236801"/>
              </a:xfrm>
              <a:custGeom>
                <a:avLst/>
                <a:gdLst/>
                <a:ahLst/>
                <a:cxnLst/>
                <a:rect l="l" t="t" r="r" b="b"/>
                <a:pathLst>
                  <a:path w="136735" h="236801" extrusionOk="0">
                    <a:moveTo>
                      <a:pt x="113173" y="231369"/>
                    </a:moveTo>
                    <a:cubicBezTo>
                      <a:pt x="104873" y="187523"/>
                      <a:pt x="92556" y="141893"/>
                      <a:pt x="77739" y="96977"/>
                    </a:cubicBezTo>
                    <a:cubicBezTo>
                      <a:pt x="88985" y="88851"/>
                      <a:pt x="99160" y="78849"/>
                      <a:pt x="109335" y="69294"/>
                    </a:cubicBezTo>
                    <a:cubicBezTo>
                      <a:pt x="118439" y="60722"/>
                      <a:pt x="128703" y="51971"/>
                      <a:pt x="136736" y="41880"/>
                    </a:cubicBezTo>
                    <a:cubicBezTo>
                      <a:pt x="134237" y="36790"/>
                      <a:pt x="131649" y="31968"/>
                      <a:pt x="128435" y="27593"/>
                    </a:cubicBezTo>
                    <a:cubicBezTo>
                      <a:pt x="117368" y="36166"/>
                      <a:pt x="108086" y="48399"/>
                      <a:pt x="98446" y="58311"/>
                    </a:cubicBezTo>
                    <a:cubicBezTo>
                      <a:pt x="90146" y="66794"/>
                      <a:pt x="81220" y="74831"/>
                      <a:pt x="73187" y="83493"/>
                    </a:cubicBezTo>
                    <a:cubicBezTo>
                      <a:pt x="63370" y="55007"/>
                      <a:pt x="52659" y="26968"/>
                      <a:pt x="41056" y="0"/>
                    </a:cubicBezTo>
                    <a:cubicBezTo>
                      <a:pt x="36594" y="1429"/>
                      <a:pt x="32310" y="3661"/>
                      <a:pt x="28650" y="6162"/>
                    </a:cubicBezTo>
                    <a:cubicBezTo>
                      <a:pt x="40253" y="49381"/>
                      <a:pt x="53463" y="93048"/>
                      <a:pt x="67922" y="136000"/>
                    </a:cubicBezTo>
                    <a:cubicBezTo>
                      <a:pt x="45430" y="129392"/>
                      <a:pt x="22759" y="123677"/>
                      <a:pt x="0" y="118587"/>
                    </a:cubicBezTo>
                    <a:cubicBezTo>
                      <a:pt x="357" y="123051"/>
                      <a:pt x="803" y="127606"/>
                      <a:pt x="1249" y="132070"/>
                    </a:cubicBezTo>
                    <a:lnTo>
                      <a:pt x="1249" y="132249"/>
                    </a:lnTo>
                    <a:cubicBezTo>
                      <a:pt x="24812" y="138053"/>
                      <a:pt x="48464" y="143768"/>
                      <a:pt x="72295" y="148858"/>
                    </a:cubicBezTo>
                    <a:cubicBezTo>
                      <a:pt x="82202" y="177880"/>
                      <a:pt x="92645" y="206454"/>
                      <a:pt x="103534" y="233780"/>
                    </a:cubicBezTo>
                    <a:cubicBezTo>
                      <a:pt x="105765" y="239048"/>
                      <a:pt x="114244" y="236905"/>
                      <a:pt x="113173" y="2313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6110782" y="6447502"/>
                <a:ext cx="150246" cy="315263"/>
              </a:xfrm>
              <a:custGeom>
                <a:avLst/>
                <a:gdLst/>
                <a:ahLst/>
                <a:cxnLst/>
                <a:rect l="l" t="t" r="r" b="b"/>
                <a:pathLst>
                  <a:path w="150246" h="315263" extrusionOk="0">
                    <a:moveTo>
                      <a:pt x="132842" y="88939"/>
                    </a:moveTo>
                    <a:cubicBezTo>
                      <a:pt x="138287" y="81796"/>
                      <a:pt x="145517" y="74384"/>
                      <a:pt x="150247" y="66169"/>
                    </a:cubicBezTo>
                    <a:cubicBezTo>
                      <a:pt x="147569" y="61525"/>
                      <a:pt x="144713" y="56793"/>
                      <a:pt x="141411" y="52060"/>
                    </a:cubicBezTo>
                    <a:cubicBezTo>
                      <a:pt x="131325" y="60989"/>
                      <a:pt x="124542" y="76706"/>
                      <a:pt x="117758" y="87600"/>
                    </a:cubicBezTo>
                    <a:cubicBezTo>
                      <a:pt x="114099" y="93404"/>
                      <a:pt x="109458" y="99298"/>
                      <a:pt x="106334" y="105727"/>
                    </a:cubicBezTo>
                    <a:cubicBezTo>
                      <a:pt x="91875" y="66436"/>
                      <a:pt x="70454" y="29825"/>
                      <a:pt x="43053" y="0"/>
                    </a:cubicBezTo>
                    <a:cubicBezTo>
                      <a:pt x="36806" y="1696"/>
                      <a:pt x="31540" y="4107"/>
                      <a:pt x="26809" y="7233"/>
                    </a:cubicBezTo>
                    <a:cubicBezTo>
                      <a:pt x="43589" y="29200"/>
                      <a:pt x="58048" y="51435"/>
                      <a:pt x="70276" y="74027"/>
                    </a:cubicBezTo>
                    <a:cubicBezTo>
                      <a:pt x="48498" y="66258"/>
                      <a:pt x="23596" y="62954"/>
                      <a:pt x="301" y="61704"/>
                    </a:cubicBezTo>
                    <a:cubicBezTo>
                      <a:pt x="33" y="64561"/>
                      <a:pt x="-56" y="67508"/>
                      <a:pt x="33" y="70365"/>
                    </a:cubicBezTo>
                    <a:cubicBezTo>
                      <a:pt x="25113" y="77956"/>
                      <a:pt x="51979" y="85278"/>
                      <a:pt x="77238" y="87153"/>
                    </a:cubicBezTo>
                    <a:cubicBezTo>
                      <a:pt x="90626" y="113942"/>
                      <a:pt x="100533" y="141803"/>
                      <a:pt x="107405" y="171003"/>
                    </a:cubicBezTo>
                    <a:cubicBezTo>
                      <a:pt x="75542" y="164485"/>
                      <a:pt x="43411" y="159216"/>
                      <a:pt x="11101" y="156627"/>
                    </a:cubicBezTo>
                    <a:cubicBezTo>
                      <a:pt x="11815" y="159573"/>
                      <a:pt x="12529" y="162342"/>
                      <a:pt x="13064" y="165288"/>
                    </a:cubicBezTo>
                    <a:cubicBezTo>
                      <a:pt x="45553" y="170110"/>
                      <a:pt x="77862" y="175736"/>
                      <a:pt x="110083" y="183416"/>
                    </a:cubicBezTo>
                    <a:cubicBezTo>
                      <a:pt x="118116" y="223689"/>
                      <a:pt x="120168" y="266819"/>
                      <a:pt x="115616" y="314414"/>
                    </a:cubicBezTo>
                    <a:cubicBezTo>
                      <a:pt x="115527" y="315218"/>
                      <a:pt x="116866" y="315664"/>
                      <a:pt x="116955" y="314772"/>
                    </a:cubicBezTo>
                    <a:cubicBezTo>
                      <a:pt x="135074" y="253156"/>
                      <a:pt x="131682" y="181630"/>
                      <a:pt x="110172" y="116800"/>
                    </a:cubicBezTo>
                    <a:cubicBezTo>
                      <a:pt x="118829" y="108585"/>
                      <a:pt x="125613" y="98405"/>
                      <a:pt x="132842" y="8893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6216360" y="6651724"/>
                <a:ext cx="231921" cy="151179"/>
              </a:xfrm>
              <a:custGeom>
                <a:avLst/>
                <a:gdLst/>
                <a:ahLst/>
                <a:cxnLst/>
                <a:rect l="l" t="t" r="r" b="b"/>
                <a:pathLst>
                  <a:path w="231921" h="151179" extrusionOk="0">
                    <a:moveTo>
                      <a:pt x="231922" y="17681"/>
                    </a:moveTo>
                    <a:cubicBezTo>
                      <a:pt x="231922" y="17681"/>
                      <a:pt x="231922" y="17681"/>
                      <a:pt x="231922" y="17502"/>
                    </a:cubicBezTo>
                    <a:cubicBezTo>
                      <a:pt x="229155" y="13662"/>
                      <a:pt x="225764" y="10626"/>
                      <a:pt x="221925" y="8215"/>
                    </a:cubicBezTo>
                    <a:cubicBezTo>
                      <a:pt x="201843" y="27146"/>
                      <a:pt x="181673" y="44291"/>
                      <a:pt x="161323" y="59918"/>
                    </a:cubicBezTo>
                    <a:cubicBezTo>
                      <a:pt x="170516" y="42684"/>
                      <a:pt x="181048" y="20449"/>
                      <a:pt x="183190" y="0"/>
                    </a:cubicBezTo>
                    <a:cubicBezTo>
                      <a:pt x="178906" y="178"/>
                      <a:pt x="174532" y="536"/>
                      <a:pt x="170337" y="1250"/>
                    </a:cubicBezTo>
                    <a:cubicBezTo>
                      <a:pt x="169177" y="7144"/>
                      <a:pt x="168373" y="13216"/>
                      <a:pt x="167124" y="18842"/>
                    </a:cubicBezTo>
                    <a:cubicBezTo>
                      <a:pt x="163822" y="33486"/>
                      <a:pt x="159359" y="48220"/>
                      <a:pt x="154539" y="62508"/>
                    </a:cubicBezTo>
                    <a:cubicBezTo>
                      <a:pt x="154272" y="63579"/>
                      <a:pt x="154450" y="64204"/>
                      <a:pt x="154985" y="64829"/>
                    </a:cubicBezTo>
                    <a:cubicBezTo>
                      <a:pt x="143829" y="72955"/>
                      <a:pt x="132672" y="80635"/>
                      <a:pt x="121159" y="87689"/>
                    </a:cubicBezTo>
                    <a:cubicBezTo>
                      <a:pt x="123836" y="76349"/>
                      <a:pt x="125443" y="64651"/>
                      <a:pt x="127406" y="53221"/>
                    </a:cubicBezTo>
                    <a:cubicBezTo>
                      <a:pt x="129370" y="40005"/>
                      <a:pt x="131958" y="26521"/>
                      <a:pt x="131601" y="13216"/>
                    </a:cubicBezTo>
                    <a:cubicBezTo>
                      <a:pt x="125264" y="15627"/>
                      <a:pt x="118927" y="18752"/>
                      <a:pt x="112769" y="21877"/>
                    </a:cubicBezTo>
                    <a:cubicBezTo>
                      <a:pt x="111430" y="31522"/>
                      <a:pt x="110984" y="41344"/>
                      <a:pt x="110448" y="50899"/>
                    </a:cubicBezTo>
                    <a:cubicBezTo>
                      <a:pt x="109556" y="65187"/>
                      <a:pt x="108395" y="80099"/>
                      <a:pt x="109734" y="94476"/>
                    </a:cubicBezTo>
                    <a:cubicBezTo>
                      <a:pt x="76800" y="113496"/>
                      <a:pt x="41366" y="128766"/>
                      <a:pt x="221" y="139660"/>
                    </a:cubicBezTo>
                    <a:cubicBezTo>
                      <a:pt x="-137" y="139749"/>
                      <a:pt x="-48" y="140374"/>
                      <a:pt x="399" y="140464"/>
                    </a:cubicBezTo>
                    <a:cubicBezTo>
                      <a:pt x="28603" y="137070"/>
                      <a:pt x="57610" y="130016"/>
                      <a:pt x="86082" y="119390"/>
                    </a:cubicBezTo>
                    <a:cubicBezTo>
                      <a:pt x="103487" y="129927"/>
                      <a:pt x="120712" y="141357"/>
                      <a:pt x="138563" y="151180"/>
                    </a:cubicBezTo>
                    <a:cubicBezTo>
                      <a:pt x="141597" y="150019"/>
                      <a:pt x="144811" y="148590"/>
                      <a:pt x="147667" y="147072"/>
                    </a:cubicBezTo>
                    <a:cubicBezTo>
                      <a:pt x="130798" y="135017"/>
                      <a:pt x="111073" y="125462"/>
                      <a:pt x="91884" y="117247"/>
                    </a:cubicBezTo>
                    <a:cubicBezTo>
                      <a:pt x="146328" y="95726"/>
                      <a:pt x="197292" y="62061"/>
                      <a:pt x="231922" y="1768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6216491" y="6187023"/>
                <a:ext cx="165041" cy="293999"/>
              </a:xfrm>
              <a:custGeom>
                <a:avLst/>
                <a:gdLst/>
                <a:ahLst/>
                <a:cxnLst/>
                <a:rect l="l" t="t" r="r" b="b"/>
                <a:pathLst>
                  <a:path w="165041" h="293999" extrusionOk="0">
                    <a:moveTo>
                      <a:pt x="102195" y="108228"/>
                    </a:moveTo>
                    <a:cubicBezTo>
                      <a:pt x="104605" y="79653"/>
                      <a:pt x="115494" y="52685"/>
                      <a:pt x="128614" y="26700"/>
                    </a:cubicBezTo>
                    <a:cubicBezTo>
                      <a:pt x="126740" y="24021"/>
                      <a:pt x="124776" y="21521"/>
                      <a:pt x="122545" y="18842"/>
                    </a:cubicBezTo>
                    <a:cubicBezTo>
                      <a:pt x="108443" y="42416"/>
                      <a:pt x="97643" y="69294"/>
                      <a:pt x="92912" y="94655"/>
                    </a:cubicBezTo>
                    <a:cubicBezTo>
                      <a:pt x="68011" y="59561"/>
                      <a:pt x="37665" y="27950"/>
                      <a:pt x="4641" y="0"/>
                    </a:cubicBezTo>
                    <a:cubicBezTo>
                      <a:pt x="2499" y="2679"/>
                      <a:pt x="982" y="5536"/>
                      <a:pt x="0" y="8573"/>
                    </a:cubicBezTo>
                    <a:cubicBezTo>
                      <a:pt x="34541" y="38487"/>
                      <a:pt x="65512" y="72956"/>
                      <a:pt x="90949" y="111085"/>
                    </a:cubicBezTo>
                    <a:cubicBezTo>
                      <a:pt x="91306" y="113050"/>
                      <a:pt x="92377" y="114479"/>
                      <a:pt x="93984" y="115193"/>
                    </a:cubicBezTo>
                    <a:cubicBezTo>
                      <a:pt x="94073" y="115550"/>
                      <a:pt x="94251" y="115729"/>
                      <a:pt x="94341" y="115908"/>
                    </a:cubicBezTo>
                    <a:cubicBezTo>
                      <a:pt x="67208" y="106889"/>
                      <a:pt x="38201" y="98762"/>
                      <a:pt x="9371" y="95458"/>
                    </a:cubicBezTo>
                    <a:cubicBezTo>
                      <a:pt x="10442" y="97959"/>
                      <a:pt x="11692" y="100370"/>
                      <a:pt x="12763" y="102781"/>
                    </a:cubicBezTo>
                    <a:cubicBezTo>
                      <a:pt x="41770" y="108228"/>
                      <a:pt x="70421" y="113497"/>
                      <a:pt x="98982" y="123230"/>
                    </a:cubicBezTo>
                    <a:cubicBezTo>
                      <a:pt x="110049" y="140821"/>
                      <a:pt x="119688" y="158948"/>
                      <a:pt x="128168" y="177790"/>
                    </a:cubicBezTo>
                    <a:cubicBezTo>
                      <a:pt x="101124" y="170200"/>
                      <a:pt x="73545" y="165110"/>
                      <a:pt x="45787" y="161181"/>
                    </a:cubicBezTo>
                    <a:cubicBezTo>
                      <a:pt x="47037" y="163413"/>
                      <a:pt x="48464" y="165646"/>
                      <a:pt x="49803" y="167967"/>
                    </a:cubicBezTo>
                    <a:cubicBezTo>
                      <a:pt x="77026" y="173861"/>
                      <a:pt x="104069" y="180023"/>
                      <a:pt x="131470" y="185113"/>
                    </a:cubicBezTo>
                    <a:cubicBezTo>
                      <a:pt x="146108" y="219046"/>
                      <a:pt x="156104" y="254854"/>
                      <a:pt x="160656" y="292180"/>
                    </a:cubicBezTo>
                    <a:cubicBezTo>
                      <a:pt x="161102" y="294948"/>
                      <a:pt x="165297" y="294412"/>
                      <a:pt x="165029" y="291555"/>
                    </a:cubicBezTo>
                    <a:cubicBezTo>
                      <a:pt x="161995" y="224046"/>
                      <a:pt x="138253" y="162431"/>
                      <a:pt x="102195" y="10822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6396582" y="6386333"/>
                <a:ext cx="239310" cy="118278"/>
              </a:xfrm>
              <a:custGeom>
                <a:avLst/>
                <a:gdLst/>
                <a:ahLst/>
                <a:cxnLst/>
                <a:rect l="l" t="t" r="r" b="b"/>
                <a:pathLst>
                  <a:path w="239310" h="118278" extrusionOk="0">
                    <a:moveTo>
                      <a:pt x="239311" y="0"/>
                    </a:moveTo>
                    <a:cubicBezTo>
                      <a:pt x="212624" y="22949"/>
                      <a:pt x="184777" y="40809"/>
                      <a:pt x="145952" y="54293"/>
                    </a:cubicBezTo>
                    <a:cubicBezTo>
                      <a:pt x="140775" y="56079"/>
                      <a:pt x="135420" y="57864"/>
                      <a:pt x="130244" y="59918"/>
                    </a:cubicBezTo>
                    <a:cubicBezTo>
                      <a:pt x="129886" y="60008"/>
                      <a:pt x="129619" y="60186"/>
                      <a:pt x="129083" y="60275"/>
                    </a:cubicBezTo>
                    <a:cubicBezTo>
                      <a:pt x="85170" y="76349"/>
                      <a:pt x="41347" y="95012"/>
                      <a:pt x="380" y="117247"/>
                    </a:cubicBezTo>
                    <a:cubicBezTo>
                      <a:pt x="-334" y="117604"/>
                      <a:pt x="23" y="118497"/>
                      <a:pt x="916" y="118229"/>
                    </a:cubicBezTo>
                    <a:cubicBezTo>
                      <a:pt x="28316" y="109478"/>
                      <a:pt x="56074" y="99120"/>
                      <a:pt x="83742" y="87868"/>
                    </a:cubicBezTo>
                    <a:cubicBezTo>
                      <a:pt x="96952" y="94119"/>
                      <a:pt x="110786" y="99566"/>
                      <a:pt x="124531" y="104834"/>
                    </a:cubicBezTo>
                    <a:cubicBezTo>
                      <a:pt x="136670" y="109567"/>
                      <a:pt x="149611" y="112336"/>
                      <a:pt x="162018" y="115729"/>
                    </a:cubicBezTo>
                    <a:cubicBezTo>
                      <a:pt x="162196" y="115729"/>
                      <a:pt x="162196" y="115729"/>
                      <a:pt x="162196" y="115729"/>
                    </a:cubicBezTo>
                    <a:cubicBezTo>
                      <a:pt x="163446" y="114925"/>
                      <a:pt x="164427" y="114300"/>
                      <a:pt x="165498" y="113497"/>
                    </a:cubicBezTo>
                    <a:cubicBezTo>
                      <a:pt x="150950" y="106353"/>
                      <a:pt x="137027" y="98227"/>
                      <a:pt x="121675" y="92333"/>
                    </a:cubicBezTo>
                    <a:cubicBezTo>
                      <a:pt x="113731" y="89118"/>
                      <a:pt x="105252" y="84921"/>
                      <a:pt x="96684" y="82689"/>
                    </a:cubicBezTo>
                    <a:cubicBezTo>
                      <a:pt x="117212" y="74295"/>
                      <a:pt x="137294" y="65187"/>
                      <a:pt x="157198" y="55900"/>
                    </a:cubicBezTo>
                    <a:cubicBezTo>
                      <a:pt x="174067" y="61079"/>
                      <a:pt x="190668" y="66883"/>
                      <a:pt x="207537" y="72241"/>
                    </a:cubicBezTo>
                    <a:cubicBezTo>
                      <a:pt x="208518" y="70991"/>
                      <a:pt x="209501" y="69473"/>
                      <a:pt x="210304" y="68223"/>
                    </a:cubicBezTo>
                    <a:cubicBezTo>
                      <a:pt x="193524" y="62508"/>
                      <a:pt x="176031" y="58489"/>
                      <a:pt x="159072" y="55007"/>
                    </a:cubicBezTo>
                    <a:cubicBezTo>
                      <a:pt x="169069" y="50364"/>
                      <a:pt x="179244" y="45631"/>
                      <a:pt x="188972" y="40809"/>
                    </a:cubicBezTo>
                    <a:cubicBezTo>
                      <a:pt x="205484" y="32772"/>
                      <a:pt x="221639" y="23485"/>
                      <a:pt x="236812" y="12412"/>
                    </a:cubicBezTo>
                    <a:cubicBezTo>
                      <a:pt x="237883" y="8215"/>
                      <a:pt x="238775" y="4018"/>
                      <a:pt x="2393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3"/>
              <p:cNvSpPr/>
              <p:nvPr/>
            </p:nvSpPr>
            <p:spPr>
              <a:xfrm>
                <a:off x="6525112" y="6314449"/>
                <a:ext cx="26156" cy="131980"/>
              </a:xfrm>
              <a:custGeom>
                <a:avLst/>
                <a:gdLst/>
                <a:ahLst/>
                <a:cxnLst/>
                <a:rect l="l" t="t" r="r" b="b"/>
                <a:pathLst>
                  <a:path w="26156" h="131980" extrusionOk="0">
                    <a:moveTo>
                      <a:pt x="23491" y="0"/>
                    </a:moveTo>
                    <a:cubicBezTo>
                      <a:pt x="21706" y="268"/>
                      <a:pt x="19920" y="446"/>
                      <a:pt x="18135" y="803"/>
                    </a:cubicBezTo>
                    <a:cubicBezTo>
                      <a:pt x="11620" y="44202"/>
                      <a:pt x="6354" y="87690"/>
                      <a:pt x="17" y="131088"/>
                    </a:cubicBezTo>
                    <a:cubicBezTo>
                      <a:pt x="-72" y="131713"/>
                      <a:pt x="195" y="131892"/>
                      <a:pt x="642" y="131981"/>
                    </a:cubicBezTo>
                    <a:cubicBezTo>
                      <a:pt x="1088" y="131892"/>
                      <a:pt x="1445" y="131802"/>
                      <a:pt x="1802" y="131624"/>
                    </a:cubicBezTo>
                    <a:cubicBezTo>
                      <a:pt x="22330" y="92690"/>
                      <a:pt x="30988" y="43756"/>
                      <a:pt x="234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3"/>
              <p:cNvSpPr/>
              <p:nvPr/>
            </p:nvSpPr>
            <p:spPr>
              <a:xfrm>
                <a:off x="6511669" y="5913685"/>
                <a:ext cx="189110" cy="240117"/>
              </a:xfrm>
              <a:custGeom>
                <a:avLst/>
                <a:gdLst/>
                <a:ahLst/>
                <a:cxnLst/>
                <a:rect l="l" t="t" r="r" b="b"/>
                <a:pathLst>
                  <a:path w="189110" h="240117" extrusionOk="0">
                    <a:moveTo>
                      <a:pt x="126455" y="122426"/>
                    </a:moveTo>
                    <a:cubicBezTo>
                      <a:pt x="152695" y="87690"/>
                      <a:pt x="174116" y="49738"/>
                      <a:pt x="189111" y="8483"/>
                    </a:cubicBezTo>
                    <a:cubicBezTo>
                      <a:pt x="189111" y="8483"/>
                      <a:pt x="189111" y="8483"/>
                      <a:pt x="189111" y="8305"/>
                    </a:cubicBezTo>
                    <a:cubicBezTo>
                      <a:pt x="184023" y="4733"/>
                      <a:pt x="178133" y="2054"/>
                      <a:pt x="171885" y="0"/>
                    </a:cubicBezTo>
                    <a:cubicBezTo>
                      <a:pt x="157426" y="31790"/>
                      <a:pt x="141807" y="62240"/>
                      <a:pt x="124134" y="91351"/>
                    </a:cubicBezTo>
                    <a:cubicBezTo>
                      <a:pt x="122528" y="75902"/>
                      <a:pt x="116548" y="61436"/>
                      <a:pt x="107444" y="47417"/>
                    </a:cubicBezTo>
                    <a:cubicBezTo>
                      <a:pt x="100839" y="37147"/>
                      <a:pt x="93342" y="26700"/>
                      <a:pt x="85399" y="16698"/>
                    </a:cubicBezTo>
                    <a:cubicBezTo>
                      <a:pt x="82007" y="19556"/>
                      <a:pt x="78526" y="22592"/>
                      <a:pt x="75224" y="25896"/>
                    </a:cubicBezTo>
                    <a:cubicBezTo>
                      <a:pt x="80668" y="32058"/>
                      <a:pt x="86112" y="38666"/>
                      <a:pt x="91022" y="45541"/>
                    </a:cubicBezTo>
                    <a:cubicBezTo>
                      <a:pt x="104142" y="64026"/>
                      <a:pt x="109586" y="82689"/>
                      <a:pt x="116994" y="102781"/>
                    </a:cubicBezTo>
                    <a:cubicBezTo>
                      <a:pt x="106462" y="119211"/>
                      <a:pt x="95395" y="135106"/>
                      <a:pt x="83435" y="150465"/>
                    </a:cubicBezTo>
                    <a:cubicBezTo>
                      <a:pt x="78705" y="120461"/>
                      <a:pt x="62460" y="91529"/>
                      <a:pt x="39968" y="70812"/>
                    </a:cubicBezTo>
                    <a:cubicBezTo>
                      <a:pt x="37737" y="74116"/>
                      <a:pt x="35506" y="77688"/>
                      <a:pt x="33453" y="81171"/>
                    </a:cubicBezTo>
                    <a:cubicBezTo>
                      <a:pt x="51839" y="104031"/>
                      <a:pt x="66566" y="127963"/>
                      <a:pt x="80132" y="154662"/>
                    </a:cubicBezTo>
                    <a:cubicBezTo>
                      <a:pt x="57194" y="183863"/>
                      <a:pt x="31132" y="210830"/>
                      <a:pt x="1054" y="235476"/>
                    </a:cubicBezTo>
                    <a:cubicBezTo>
                      <a:pt x="-1623" y="237619"/>
                      <a:pt x="1322" y="241548"/>
                      <a:pt x="4089" y="239584"/>
                    </a:cubicBezTo>
                    <a:cubicBezTo>
                      <a:pt x="48269" y="207794"/>
                      <a:pt x="88880" y="170379"/>
                      <a:pt x="122260" y="127516"/>
                    </a:cubicBezTo>
                    <a:cubicBezTo>
                      <a:pt x="138861" y="132249"/>
                      <a:pt x="156266" y="135731"/>
                      <a:pt x="173759" y="139125"/>
                    </a:cubicBezTo>
                    <a:cubicBezTo>
                      <a:pt x="176526" y="136178"/>
                      <a:pt x="179382" y="132963"/>
                      <a:pt x="182059" y="129302"/>
                    </a:cubicBezTo>
                    <a:cubicBezTo>
                      <a:pt x="163585" y="125284"/>
                      <a:pt x="144663" y="122604"/>
                      <a:pt x="126455" y="12242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>
                <a:off x="6241750" y="5877162"/>
                <a:ext cx="235581" cy="283470"/>
              </a:xfrm>
              <a:custGeom>
                <a:avLst/>
                <a:gdLst/>
                <a:ahLst/>
                <a:cxnLst/>
                <a:rect l="l" t="t" r="r" b="b"/>
                <a:pathLst>
                  <a:path w="235581" h="283470" extrusionOk="0">
                    <a:moveTo>
                      <a:pt x="134326" y="131445"/>
                    </a:moveTo>
                    <a:cubicBezTo>
                      <a:pt x="143608" y="116265"/>
                      <a:pt x="151463" y="100817"/>
                      <a:pt x="157978" y="84296"/>
                    </a:cubicBezTo>
                    <a:cubicBezTo>
                      <a:pt x="160834" y="77242"/>
                      <a:pt x="163958" y="69920"/>
                      <a:pt x="166368" y="62508"/>
                    </a:cubicBezTo>
                    <a:cubicBezTo>
                      <a:pt x="165475" y="60990"/>
                      <a:pt x="164226" y="59472"/>
                      <a:pt x="163155" y="58132"/>
                    </a:cubicBezTo>
                    <a:cubicBezTo>
                      <a:pt x="161548" y="56168"/>
                      <a:pt x="159942" y="54025"/>
                      <a:pt x="158067" y="51703"/>
                    </a:cubicBezTo>
                    <a:cubicBezTo>
                      <a:pt x="154587" y="61079"/>
                      <a:pt x="152177" y="71170"/>
                      <a:pt x="148964" y="80457"/>
                    </a:cubicBezTo>
                    <a:cubicBezTo>
                      <a:pt x="143341" y="96619"/>
                      <a:pt x="137539" y="112693"/>
                      <a:pt x="131738" y="128677"/>
                    </a:cubicBezTo>
                    <a:cubicBezTo>
                      <a:pt x="128792" y="125105"/>
                      <a:pt x="125579" y="121444"/>
                      <a:pt x="122634" y="118051"/>
                    </a:cubicBezTo>
                    <a:cubicBezTo>
                      <a:pt x="86754" y="76260"/>
                      <a:pt x="48196" y="36612"/>
                      <a:pt x="6872" y="0"/>
                    </a:cubicBezTo>
                    <a:cubicBezTo>
                      <a:pt x="3838" y="3840"/>
                      <a:pt x="1428" y="8126"/>
                      <a:pt x="0" y="12859"/>
                    </a:cubicBezTo>
                    <a:cubicBezTo>
                      <a:pt x="34541" y="44648"/>
                      <a:pt x="68546" y="78135"/>
                      <a:pt x="100856" y="112961"/>
                    </a:cubicBezTo>
                    <a:cubicBezTo>
                      <a:pt x="76847" y="115997"/>
                      <a:pt x="52659" y="118587"/>
                      <a:pt x="28472" y="120819"/>
                    </a:cubicBezTo>
                    <a:cubicBezTo>
                      <a:pt x="28561" y="121176"/>
                      <a:pt x="28829" y="121533"/>
                      <a:pt x="29007" y="121712"/>
                    </a:cubicBezTo>
                    <a:cubicBezTo>
                      <a:pt x="54355" y="120462"/>
                      <a:pt x="79792" y="118765"/>
                      <a:pt x="105229" y="117604"/>
                    </a:cubicBezTo>
                    <a:cubicBezTo>
                      <a:pt x="119242" y="132874"/>
                      <a:pt x="132809" y="148590"/>
                      <a:pt x="146286" y="164396"/>
                    </a:cubicBezTo>
                    <a:cubicBezTo>
                      <a:pt x="129863" y="167521"/>
                      <a:pt x="113441" y="170289"/>
                      <a:pt x="96840" y="172075"/>
                    </a:cubicBezTo>
                    <a:cubicBezTo>
                      <a:pt x="89431" y="172790"/>
                      <a:pt x="81934" y="173326"/>
                      <a:pt x="74526" y="174040"/>
                    </a:cubicBezTo>
                    <a:cubicBezTo>
                      <a:pt x="77918" y="177165"/>
                      <a:pt x="80953" y="180290"/>
                      <a:pt x="84344" y="183327"/>
                    </a:cubicBezTo>
                    <a:cubicBezTo>
                      <a:pt x="107015" y="182076"/>
                      <a:pt x="130934" y="176540"/>
                      <a:pt x="151373" y="172343"/>
                    </a:cubicBezTo>
                    <a:cubicBezTo>
                      <a:pt x="151731" y="172254"/>
                      <a:pt x="151998" y="172075"/>
                      <a:pt x="152355" y="171808"/>
                    </a:cubicBezTo>
                    <a:cubicBezTo>
                      <a:pt x="181898" y="207526"/>
                      <a:pt x="209745" y="244584"/>
                      <a:pt x="234201" y="283161"/>
                    </a:cubicBezTo>
                    <a:cubicBezTo>
                      <a:pt x="234736" y="283875"/>
                      <a:pt x="235807" y="283250"/>
                      <a:pt x="235539" y="282357"/>
                    </a:cubicBezTo>
                    <a:cubicBezTo>
                      <a:pt x="215636" y="227529"/>
                      <a:pt x="172973" y="176540"/>
                      <a:pt x="134326" y="13144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>
                <a:off x="6217384" y="5528548"/>
                <a:ext cx="262761" cy="282892"/>
              </a:xfrm>
              <a:custGeom>
                <a:avLst/>
                <a:gdLst/>
                <a:ahLst/>
                <a:cxnLst/>
                <a:rect l="l" t="t" r="r" b="b"/>
                <a:pathLst>
                  <a:path w="262761" h="282892" extrusionOk="0">
                    <a:moveTo>
                      <a:pt x="182256" y="163235"/>
                    </a:moveTo>
                    <a:cubicBezTo>
                      <a:pt x="186808" y="146447"/>
                      <a:pt x="189306" y="127248"/>
                      <a:pt x="189663" y="108853"/>
                    </a:cubicBezTo>
                    <a:cubicBezTo>
                      <a:pt x="185915" y="103852"/>
                      <a:pt x="181988" y="99030"/>
                      <a:pt x="178060" y="94387"/>
                    </a:cubicBezTo>
                    <a:cubicBezTo>
                      <a:pt x="173776" y="113943"/>
                      <a:pt x="172884" y="135999"/>
                      <a:pt x="176186" y="155644"/>
                    </a:cubicBezTo>
                    <a:cubicBezTo>
                      <a:pt x="160210" y="136088"/>
                      <a:pt x="143519" y="117157"/>
                      <a:pt x="126115" y="98852"/>
                    </a:cubicBezTo>
                    <a:cubicBezTo>
                      <a:pt x="130221" y="81796"/>
                      <a:pt x="131827" y="62687"/>
                      <a:pt x="129775" y="45095"/>
                    </a:cubicBezTo>
                    <a:cubicBezTo>
                      <a:pt x="125401" y="41344"/>
                      <a:pt x="120849" y="37684"/>
                      <a:pt x="116029" y="34290"/>
                    </a:cubicBezTo>
                    <a:cubicBezTo>
                      <a:pt x="115851" y="52864"/>
                      <a:pt x="117190" y="72688"/>
                      <a:pt x="119243" y="91886"/>
                    </a:cubicBezTo>
                    <a:cubicBezTo>
                      <a:pt x="86219" y="58222"/>
                      <a:pt x="50696" y="27235"/>
                      <a:pt x="13121" y="0"/>
                    </a:cubicBezTo>
                    <a:cubicBezTo>
                      <a:pt x="7944" y="2143"/>
                      <a:pt x="3481" y="5805"/>
                      <a:pt x="0" y="11162"/>
                    </a:cubicBezTo>
                    <a:cubicBezTo>
                      <a:pt x="49893" y="50006"/>
                      <a:pt x="97822" y="92869"/>
                      <a:pt x="142359" y="138767"/>
                    </a:cubicBezTo>
                    <a:cubicBezTo>
                      <a:pt x="114780" y="136535"/>
                      <a:pt x="86308" y="138053"/>
                      <a:pt x="58193" y="141178"/>
                    </a:cubicBezTo>
                    <a:cubicBezTo>
                      <a:pt x="61139" y="144929"/>
                      <a:pt x="64084" y="148858"/>
                      <a:pt x="67029" y="152609"/>
                    </a:cubicBezTo>
                    <a:cubicBezTo>
                      <a:pt x="94609" y="152340"/>
                      <a:pt x="122010" y="150287"/>
                      <a:pt x="148339" y="144750"/>
                    </a:cubicBezTo>
                    <a:cubicBezTo>
                      <a:pt x="160478" y="157520"/>
                      <a:pt x="172348" y="170646"/>
                      <a:pt x="183773" y="183684"/>
                    </a:cubicBezTo>
                    <a:cubicBezTo>
                      <a:pt x="166904" y="184309"/>
                      <a:pt x="150035" y="184398"/>
                      <a:pt x="133077" y="186006"/>
                    </a:cubicBezTo>
                    <a:cubicBezTo>
                      <a:pt x="121474" y="187077"/>
                      <a:pt x="110228" y="189309"/>
                      <a:pt x="98803" y="190738"/>
                    </a:cubicBezTo>
                    <a:cubicBezTo>
                      <a:pt x="100678" y="192881"/>
                      <a:pt x="102641" y="195203"/>
                      <a:pt x="104516" y="197257"/>
                    </a:cubicBezTo>
                    <a:cubicBezTo>
                      <a:pt x="110139" y="196810"/>
                      <a:pt x="115851" y="195828"/>
                      <a:pt x="121563" y="195203"/>
                    </a:cubicBezTo>
                    <a:cubicBezTo>
                      <a:pt x="143787" y="192613"/>
                      <a:pt x="166101" y="189666"/>
                      <a:pt x="188592" y="189488"/>
                    </a:cubicBezTo>
                    <a:cubicBezTo>
                      <a:pt x="214833" y="219670"/>
                      <a:pt x="239645" y="250835"/>
                      <a:pt x="261959" y="282892"/>
                    </a:cubicBezTo>
                    <a:cubicBezTo>
                      <a:pt x="262316" y="282625"/>
                      <a:pt x="262494" y="282178"/>
                      <a:pt x="262762" y="281732"/>
                    </a:cubicBezTo>
                    <a:cubicBezTo>
                      <a:pt x="239824" y="240834"/>
                      <a:pt x="212691" y="201097"/>
                      <a:pt x="182256" y="16323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>
                <a:off x="6473358" y="5446127"/>
                <a:ext cx="117299" cy="289766"/>
              </a:xfrm>
              <a:custGeom>
                <a:avLst/>
                <a:gdLst/>
                <a:ahLst/>
                <a:cxnLst/>
                <a:rect l="l" t="t" r="r" b="b"/>
                <a:pathLst>
                  <a:path w="117299" h="289766" extrusionOk="0">
                    <a:moveTo>
                      <a:pt x="110321" y="111799"/>
                    </a:moveTo>
                    <a:cubicBezTo>
                      <a:pt x="90061" y="111799"/>
                      <a:pt x="69532" y="113050"/>
                      <a:pt x="50611" y="120461"/>
                    </a:cubicBezTo>
                    <a:cubicBezTo>
                      <a:pt x="55430" y="108585"/>
                      <a:pt x="60607" y="96798"/>
                      <a:pt x="66319" y="85189"/>
                    </a:cubicBezTo>
                    <a:cubicBezTo>
                      <a:pt x="82831" y="81617"/>
                      <a:pt x="99611" y="78581"/>
                      <a:pt x="116390" y="76438"/>
                    </a:cubicBezTo>
                    <a:cubicBezTo>
                      <a:pt x="117818" y="76349"/>
                      <a:pt x="117461" y="74206"/>
                      <a:pt x="116034" y="74206"/>
                    </a:cubicBezTo>
                    <a:cubicBezTo>
                      <a:pt x="100057" y="75009"/>
                      <a:pt x="84527" y="77241"/>
                      <a:pt x="68908" y="80188"/>
                    </a:cubicBezTo>
                    <a:cubicBezTo>
                      <a:pt x="81581" y="55453"/>
                      <a:pt x="96219" y="31165"/>
                      <a:pt x="113891" y="7590"/>
                    </a:cubicBezTo>
                    <a:cubicBezTo>
                      <a:pt x="112106" y="4822"/>
                      <a:pt x="109696" y="2589"/>
                      <a:pt x="106930" y="625"/>
                    </a:cubicBezTo>
                    <a:cubicBezTo>
                      <a:pt x="106483" y="446"/>
                      <a:pt x="106215" y="89"/>
                      <a:pt x="105769" y="0"/>
                    </a:cubicBezTo>
                    <a:cubicBezTo>
                      <a:pt x="31689" y="76795"/>
                      <a:pt x="14820" y="187345"/>
                      <a:pt x="4" y="288965"/>
                    </a:cubicBezTo>
                    <a:cubicBezTo>
                      <a:pt x="-85" y="289857"/>
                      <a:pt x="1253" y="290125"/>
                      <a:pt x="1521" y="289143"/>
                    </a:cubicBezTo>
                    <a:cubicBezTo>
                      <a:pt x="13838" y="232350"/>
                      <a:pt x="27405" y="178504"/>
                      <a:pt x="47665" y="127426"/>
                    </a:cubicBezTo>
                    <a:cubicBezTo>
                      <a:pt x="68997" y="126712"/>
                      <a:pt x="90150" y="121890"/>
                      <a:pt x="111035" y="118854"/>
                    </a:cubicBezTo>
                    <a:cubicBezTo>
                      <a:pt x="112463" y="118765"/>
                      <a:pt x="113356" y="118050"/>
                      <a:pt x="113624" y="117157"/>
                    </a:cubicBezTo>
                    <a:cubicBezTo>
                      <a:pt x="113802" y="116711"/>
                      <a:pt x="114070" y="116264"/>
                      <a:pt x="113980" y="115818"/>
                    </a:cubicBezTo>
                    <a:cubicBezTo>
                      <a:pt x="114159" y="113764"/>
                      <a:pt x="112642" y="111799"/>
                      <a:pt x="110321" y="11179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8" name="Google Shape;248;p3"/>
            <p:cNvSpPr/>
            <p:nvPr/>
          </p:nvSpPr>
          <p:spPr>
            <a:xfrm>
              <a:off x="5801585" y="5081052"/>
              <a:ext cx="724914" cy="2138942"/>
            </a:xfrm>
            <a:custGeom>
              <a:avLst/>
              <a:gdLst/>
              <a:ahLst/>
              <a:cxnLst/>
              <a:rect l="l" t="t" r="r" b="b"/>
              <a:pathLst>
                <a:path w="724914" h="2138942" extrusionOk="0">
                  <a:moveTo>
                    <a:pt x="470779" y="1647110"/>
                  </a:moveTo>
                  <a:cubicBezTo>
                    <a:pt x="349127" y="1834901"/>
                    <a:pt x="209981" y="2024300"/>
                    <a:pt x="17461" y="2137350"/>
                  </a:cubicBezTo>
                  <a:cubicBezTo>
                    <a:pt x="12106" y="2140476"/>
                    <a:pt x="5234" y="2138868"/>
                    <a:pt x="1842" y="2133689"/>
                  </a:cubicBezTo>
                  <a:cubicBezTo>
                    <a:pt x="-1460" y="2128688"/>
                    <a:pt x="-211" y="2122259"/>
                    <a:pt x="4698" y="2118687"/>
                  </a:cubicBezTo>
                  <a:cubicBezTo>
                    <a:pt x="148932" y="2013674"/>
                    <a:pt x="272458" y="1875443"/>
                    <a:pt x="405356" y="1670506"/>
                  </a:cubicBezTo>
                  <a:cubicBezTo>
                    <a:pt x="552267" y="1443871"/>
                    <a:pt x="633309" y="1250721"/>
                    <a:pt x="660264" y="1062662"/>
                  </a:cubicBezTo>
                  <a:cubicBezTo>
                    <a:pt x="712655" y="697260"/>
                    <a:pt x="582702" y="317390"/>
                    <a:pt x="312711" y="46464"/>
                  </a:cubicBezTo>
                  <a:cubicBezTo>
                    <a:pt x="300840" y="34498"/>
                    <a:pt x="303340" y="17353"/>
                    <a:pt x="312711" y="7619"/>
                  </a:cubicBezTo>
                  <a:cubicBezTo>
                    <a:pt x="318334" y="1726"/>
                    <a:pt x="325474" y="-775"/>
                    <a:pt x="332526" y="208"/>
                  </a:cubicBezTo>
                  <a:cubicBezTo>
                    <a:pt x="337167" y="833"/>
                    <a:pt x="341808" y="3065"/>
                    <a:pt x="345914" y="6727"/>
                  </a:cubicBezTo>
                  <a:cubicBezTo>
                    <a:pt x="625187" y="262562"/>
                    <a:pt x="766297" y="660916"/>
                    <a:pt x="714262" y="1046410"/>
                  </a:cubicBezTo>
                  <a:cubicBezTo>
                    <a:pt x="688289" y="1237773"/>
                    <a:pt x="608675" y="1434226"/>
                    <a:pt x="470779" y="16471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249;p3"/>
          <p:cNvGrpSpPr/>
          <p:nvPr/>
        </p:nvGrpSpPr>
        <p:grpSpPr>
          <a:xfrm>
            <a:off x="5100276" y="3765806"/>
            <a:ext cx="1290046" cy="1571344"/>
            <a:chOff x="6461514" y="5104403"/>
            <a:chExt cx="1782571" cy="2171265"/>
          </a:xfrm>
        </p:grpSpPr>
        <p:sp>
          <p:nvSpPr>
            <p:cNvPr id="250" name="Google Shape;250;p3"/>
            <p:cNvSpPr/>
            <p:nvPr/>
          </p:nvSpPr>
          <p:spPr>
            <a:xfrm>
              <a:off x="7138038" y="5109667"/>
              <a:ext cx="913532" cy="1870229"/>
            </a:xfrm>
            <a:custGeom>
              <a:avLst/>
              <a:gdLst/>
              <a:ahLst/>
              <a:cxnLst/>
              <a:rect l="l" t="t" r="r" b="b"/>
              <a:pathLst>
                <a:path w="913532" h="1870229" extrusionOk="0">
                  <a:moveTo>
                    <a:pt x="69522" y="7043"/>
                  </a:moveTo>
                  <a:cubicBezTo>
                    <a:pt x="57473" y="14098"/>
                    <a:pt x="48637" y="24992"/>
                    <a:pt x="41943" y="37315"/>
                  </a:cubicBezTo>
                  <a:cubicBezTo>
                    <a:pt x="37212" y="45977"/>
                    <a:pt x="33464" y="55442"/>
                    <a:pt x="30161" y="64729"/>
                  </a:cubicBezTo>
                  <a:cubicBezTo>
                    <a:pt x="1511" y="148400"/>
                    <a:pt x="-4201" y="243412"/>
                    <a:pt x="2582" y="334317"/>
                  </a:cubicBezTo>
                  <a:cubicBezTo>
                    <a:pt x="2761" y="338692"/>
                    <a:pt x="3117" y="342978"/>
                    <a:pt x="3564" y="347264"/>
                  </a:cubicBezTo>
                  <a:cubicBezTo>
                    <a:pt x="5617" y="371643"/>
                    <a:pt x="8651" y="395664"/>
                    <a:pt x="12311" y="418970"/>
                  </a:cubicBezTo>
                  <a:cubicBezTo>
                    <a:pt x="17934" y="454956"/>
                    <a:pt x="24895" y="490854"/>
                    <a:pt x="33196" y="526483"/>
                  </a:cubicBezTo>
                  <a:cubicBezTo>
                    <a:pt x="33732" y="528984"/>
                    <a:pt x="34267" y="531484"/>
                    <a:pt x="34892" y="533895"/>
                  </a:cubicBezTo>
                  <a:cubicBezTo>
                    <a:pt x="67648" y="673020"/>
                    <a:pt x="118700" y="809019"/>
                    <a:pt x="179928" y="939214"/>
                  </a:cubicBezTo>
                  <a:cubicBezTo>
                    <a:pt x="181713" y="943053"/>
                    <a:pt x="183498" y="946893"/>
                    <a:pt x="185462" y="950733"/>
                  </a:cubicBezTo>
                  <a:cubicBezTo>
                    <a:pt x="219914" y="1023242"/>
                    <a:pt x="257489" y="1093876"/>
                    <a:pt x="296850" y="1162188"/>
                  </a:cubicBezTo>
                  <a:cubicBezTo>
                    <a:pt x="302116" y="1171386"/>
                    <a:pt x="307471" y="1180583"/>
                    <a:pt x="313094" y="1189781"/>
                  </a:cubicBezTo>
                  <a:cubicBezTo>
                    <a:pt x="314612" y="1192638"/>
                    <a:pt x="316218" y="1195406"/>
                    <a:pt x="318093" y="1198353"/>
                  </a:cubicBezTo>
                  <a:cubicBezTo>
                    <a:pt x="389138" y="1318279"/>
                    <a:pt x="468305" y="1433472"/>
                    <a:pt x="553275" y="1543932"/>
                  </a:cubicBezTo>
                  <a:cubicBezTo>
                    <a:pt x="599865" y="1604565"/>
                    <a:pt x="648240" y="1663857"/>
                    <a:pt x="697865" y="1722079"/>
                  </a:cubicBezTo>
                  <a:cubicBezTo>
                    <a:pt x="710361" y="1736635"/>
                    <a:pt x="727854" y="1758959"/>
                    <a:pt x="748294" y="1781819"/>
                  </a:cubicBezTo>
                  <a:cubicBezTo>
                    <a:pt x="748382" y="1781819"/>
                    <a:pt x="748382" y="1781908"/>
                    <a:pt x="748472" y="1782087"/>
                  </a:cubicBezTo>
                  <a:cubicBezTo>
                    <a:pt x="772392" y="1808697"/>
                    <a:pt x="799882" y="1836379"/>
                    <a:pt x="827461" y="1853346"/>
                  </a:cubicBezTo>
                  <a:cubicBezTo>
                    <a:pt x="845312" y="1864508"/>
                    <a:pt x="863163" y="1871116"/>
                    <a:pt x="879942" y="1870134"/>
                  </a:cubicBezTo>
                  <a:cubicBezTo>
                    <a:pt x="963840" y="1865490"/>
                    <a:pt x="867447" y="1757619"/>
                    <a:pt x="840314" y="1727169"/>
                  </a:cubicBezTo>
                  <a:cubicBezTo>
                    <a:pt x="717412" y="1589474"/>
                    <a:pt x="620572" y="1434454"/>
                    <a:pt x="547384" y="1267737"/>
                  </a:cubicBezTo>
                  <a:cubicBezTo>
                    <a:pt x="546670" y="1266308"/>
                    <a:pt x="546045" y="1264701"/>
                    <a:pt x="545420" y="1263182"/>
                  </a:cubicBezTo>
                  <a:cubicBezTo>
                    <a:pt x="511326" y="1185226"/>
                    <a:pt x="482586" y="1104591"/>
                    <a:pt x="458667" y="1022081"/>
                  </a:cubicBezTo>
                  <a:cubicBezTo>
                    <a:pt x="458309" y="1021099"/>
                    <a:pt x="458042" y="1020206"/>
                    <a:pt x="457774" y="1019313"/>
                  </a:cubicBezTo>
                  <a:cubicBezTo>
                    <a:pt x="457060" y="1016813"/>
                    <a:pt x="456346" y="1014312"/>
                    <a:pt x="455721" y="1011812"/>
                  </a:cubicBezTo>
                  <a:cubicBezTo>
                    <a:pt x="424036" y="901173"/>
                    <a:pt x="397885" y="788391"/>
                    <a:pt x="370395" y="675877"/>
                  </a:cubicBezTo>
                  <a:cubicBezTo>
                    <a:pt x="369681" y="672841"/>
                    <a:pt x="368967" y="669626"/>
                    <a:pt x="368074" y="666412"/>
                  </a:cubicBezTo>
                  <a:cubicBezTo>
                    <a:pt x="354151" y="608993"/>
                    <a:pt x="339870" y="551665"/>
                    <a:pt x="324519" y="494693"/>
                  </a:cubicBezTo>
                  <a:cubicBezTo>
                    <a:pt x="323001" y="489425"/>
                    <a:pt x="321662" y="483978"/>
                    <a:pt x="320145" y="478710"/>
                  </a:cubicBezTo>
                  <a:cubicBezTo>
                    <a:pt x="290692" y="371821"/>
                    <a:pt x="256865" y="266361"/>
                    <a:pt x="212952" y="164206"/>
                  </a:cubicBezTo>
                  <a:cubicBezTo>
                    <a:pt x="193852" y="119915"/>
                    <a:pt x="140746" y="-34569"/>
                    <a:pt x="69522" y="70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565651" y="5104403"/>
              <a:ext cx="1678434" cy="2171265"/>
            </a:xfrm>
            <a:custGeom>
              <a:avLst/>
              <a:gdLst/>
              <a:ahLst/>
              <a:cxnLst/>
              <a:rect l="l" t="t" r="r" b="b"/>
              <a:pathLst>
                <a:path w="1678434" h="2171265" extrusionOk="0">
                  <a:moveTo>
                    <a:pt x="1785" y="124196"/>
                  </a:moveTo>
                  <a:cubicBezTo>
                    <a:pt x="-10265" y="253409"/>
                    <a:pt x="41145" y="391551"/>
                    <a:pt x="82470" y="512638"/>
                  </a:cubicBezTo>
                  <a:cubicBezTo>
                    <a:pt x="83005" y="514423"/>
                    <a:pt x="83630" y="516031"/>
                    <a:pt x="84344" y="517817"/>
                  </a:cubicBezTo>
                  <a:cubicBezTo>
                    <a:pt x="86040" y="522817"/>
                    <a:pt x="87736" y="527728"/>
                    <a:pt x="89521" y="532818"/>
                  </a:cubicBezTo>
                  <a:cubicBezTo>
                    <a:pt x="123437" y="629438"/>
                    <a:pt x="163512" y="723914"/>
                    <a:pt x="209477" y="815443"/>
                  </a:cubicBezTo>
                  <a:cubicBezTo>
                    <a:pt x="211441" y="819372"/>
                    <a:pt x="213226" y="823123"/>
                    <a:pt x="215278" y="826873"/>
                  </a:cubicBezTo>
                  <a:cubicBezTo>
                    <a:pt x="225543" y="847322"/>
                    <a:pt x="236164" y="867593"/>
                    <a:pt x="247053" y="887774"/>
                  </a:cubicBezTo>
                  <a:cubicBezTo>
                    <a:pt x="303104" y="991090"/>
                    <a:pt x="366563" y="1090388"/>
                    <a:pt x="436895" y="1184507"/>
                  </a:cubicBezTo>
                  <a:cubicBezTo>
                    <a:pt x="438858" y="1187365"/>
                    <a:pt x="440911" y="1189954"/>
                    <a:pt x="442964" y="1192633"/>
                  </a:cubicBezTo>
                  <a:cubicBezTo>
                    <a:pt x="534716" y="1314524"/>
                    <a:pt x="637804" y="1427841"/>
                    <a:pt x="750977" y="1530175"/>
                  </a:cubicBezTo>
                  <a:cubicBezTo>
                    <a:pt x="878342" y="1645279"/>
                    <a:pt x="1005528" y="1759490"/>
                    <a:pt x="1140746" y="1866378"/>
                  </a:cubicBezTo>
                  <a:cubicBezTo>
                    <a:pt x="1296404" y="1989251"/>
                    <a:pt x="1457684" y="2119357"/>
                    <a:pt x="1652792" y="2170613"/>
                  </a:cubicBezTo>
                  <a:cubicBezTo>
                    <a:pt x="1675284" y="2176506"/>
                    <a:pt x="1689475" y="2140787"/>
                    <a:pt x="1667340" y="2131411"/>
                  </a:cubicBezTo>
                  <a:cubicBezTo>
                    <a:pt x="1617269" y="2110159"/>
                    <a:pt x="1568805" y="2086138"/>
                    <a:pt x="1521947" y="2059795"/>
                  </a:cubicBezTo>
                  <a:cubicBezTo>
                    <a:pt x="1511683" y="2054169"/>
                    <a:pt x="1501597" y="2048276"/>
                    <a:pt x="1491333" y="2042293"/>
                  </a:cubicBezTo>
                  <a:cubicBezTo>
                    <a:pt x="1471876" y="2030774"/>
                    <a:pt x="1452686" y="2018986"/>
                    <a:pt x="1433675" y="2006842"/>
                  </a:cubicBezTo>
                  <a:cubicBezTo>
                    <a:pt x="1433497" y="2006039"/>
                    <a:pt x="1433050" y="2005235"/>
                    <a:pt x="1432694" y="2004431"/>
                  </a:cubicBezTo>
                  <a:lnTo>
                    <a:pt x="1433050" y="2004163"/>
                  </a:lnTo>
                  <a:cubicBezTo>
                    <a:pt x="1422251" y="1989965"/>
                    <a:pt x="1411898" y="1975588"/>
                    <a:pt x="1401901" y="1960855"/>
                  </a:cubicBezTo>
                  <a:cubicBezTo>
                    <a:pt x="1389495" y="1937280"/>
                    <a:pt x="1375929" y="1914152"/>
                    <a:pt x="1360666" y="1891917"/>
                  </a:cubicBezTo>
                  <a:cubicBezTo>
                    <a:pt x="1355579" y="1884505"/>
                    <a:pt x="1347546" y="1885577"/>
                    <a:pt x="1343083" y="1890578"/>
                  </a:cubicBezTo>
                  <a:cubicBezTo>
                    <a:pt x="1342191" y="1888970"/>
                    <a:pt x="1341298" y="1887363"/>
                    <a:pt x="1340406" y="1885845"/>
                  </a:cubicBezTo>
                  <a:cubicBezTo>
                    <a:pt x="1343083" y="1884595"/>
                    <a:pt x="1344958" y="1881469"/>
                    <a:pt x="1342816" y="1878880"/>
                  </a:cubicBezTo>
                  <a:cubicBezTo>
                    <a:pt x="1336478" y="1871200"/>
                    <a:pt x="1330142" y="1863521"/>
                    <a:pt x="1323715" y="1855841"/>
                  </a:cubicBezTo>
                  <a:cubicBezTo>
                    <a:pt x="1322466" y="1853698"/>
                    <a:pt x="1321305" y="1851644"/>
                    <a:pt x="1320056" y="1849590"/>
                  </a:cubicBezTo>
                  <a:cubicBezTo>
                    <a:pt x="1318896" y="1847715"/>
                    <a:pt x="1317111" y="1846376"/>
                    <a:pt x="1315236" y="1845572"/>
                  </a:cubicBezTo>
                  <a:cubicBezTo>
                    <a:pt x="1114059" y="1602595"/>
                    <a:pt x="906277" y="1363726"/>
                    <a:pt x="738035" y="1096460"/>
                  </a:cubicBezTo>
                  <a:cubicBezTo>
                    <a:pt x="735447" y="1092531"/>
                    <a:pt x="733037" y="1088513"/>
                    <a:pt x="730538" y="1084495"/>
                  </a:cubicBezTo>
                  <a:cubicBezTo>
                    <a:pt x="718132" y="1064760"/>
                    <a:pt x="705904" y="1044758"/>
                    <a:pt x="694123" y="1024666"/>
                  </a:cubicBezTo>
                  <a:cubicBezTo>
                    <a:pt x="630396" y="916795"/>
                    <a:pt x="576665" y="804728"/>
                    <a:pt x="528290" y="690071"/>
                  </a:cubicBezTo>
                  <a:cubicBezTo>
                    <a:pt x="524184" y="680605"/>
                    <a:pt x="520168" y="671050"/>
                    <a:pt x="516241" y="661496"/>
                  </a:cubicBezTo>
                  <a:cubicBezTo>
                    <a:pt x="494284" y="608632"/>
                    <a:pt x="473399" y="555232"/>
                    <a:pt x="453139" y="501476"/>
                  </a:cubicBezTo>
                  <a:cubicBezTo>
                    <a:pt x="440197" y="467275"/>
                    <a:pt x="427434" y="433074"/>
                    <a:pt x="414581" y="398873"/>
                  </a:cubicBezTo>
                  <a:cubicBezTo>
                    <a:pt x="411993" y="391819"/>
                    <a:pt x="409226" y="384765"/>
                    <a:pt x="406638" y="377710"/>
                  </a:cubicBezTo>
                  <a:cubicBezTo>
                    <a:pt x="388876" y="330561"/>
                    <a:pt x="371026" y="283502"/>
                    <a:pt x="352283" y="236710"/>
                  </a:cubicBezTo>
                  <a:cubicBezTo>
                    <a:pt x="326220" y="171434"/>
                    <a:pt x="301408" y="98389"/>
                    <a:pt x="249463" y="48472"/>
                  </a:cubicBezTo>
                  <a:cubicBezTo>
                    <a:pt x="161459" y="-36538"/>
                    <a:pt x="14191" y="-8767"/>
                    <a:pt x="1785" y="1241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461514" y="5933159"/>
              <a:ext cx="1121634" cy="1028975"/>
            </a:xfrm>
            <a:custGeom>
              <a:avLst/>
              <a:gdLst/>
              <a:ahLst/>
              <a:cxnLst/>
              <a:rect l="l" t="t" r="r" b="b"/>
              <a:pathLst>
                <a:path w="1121634" h="1028975" extrusionOk="0">
                  <a:moveTo>
                    <a:pt x="62277" y="14995"/>
                  </a:moveTo>
                  <a:cubicBezTo>
                    <a:pt x="-16534" y="55624"/>
                    <a:pt x="-5734" y="160995"/>
                    <a:pt x="15062" y="232968"/>
                  </a:cubicBezTo>
                  <a:cubicBezTo>
                    <a:pt x="36394" y="306995"/>
                    <a:pt x="77182" y="372897"/>
                    <a:pt x="125736" y="432100"/>
                  </a:cubicBezTo>
                  <a:cubicBezTo>
                    <a:pt x="129842" y="437280"/>
                    <a:pt x="134036" y="442191"/>
                    <a:pt x="138321" y="447102"/>
                  </a:cubicBezTo>
                  <a:cubicBezTo>
                    <a:pt x="146621" y="456836"/>
                    <a:pt x="155100" y="466390"/>
                    <a:pt x="163758" y="475767"/>
                  </a:cubicBezTo>
                  <a:cubicBezTo>
                    <a:pt x="182858" y="496484"/>
                    <a:pt x="202405" y="516843"/>
                    <a:pt x="222486" y="536756"/>
                  </a:cubicBezTo>
                  <a:cubicBezTo>
                    <a:pt x="224807" y="539257"/>
                    <a:pt x="227217" y="541578"/>
                    <a:pt x="229627" y="543722"/>
                  </a:cubicBezTo>
                  <a:cubicBezTo>
                    <a:pt x="289605" y="603372"/>
                    <a:pt x="353689" y="659807"/>
                    <a:pt x="419469" y="711510"/>
                  </a:cubicBezTo>
                  <a:cubicBezTo>
                    <a:pt x="443032" y="730084"/>
                    <a:pt x="467130" y="748033"/>
                    <a:pt x="491764" y="765446"/>
                  </a:cubicBezTo>
                  <a:cubicBezTo>
                    <a:pt x="494174" y="767142"/>
                    <a:pt x="496584" y="768928"/>
                    <a:pt x="499172" y="770535"/>
                  </a:cubicBezTo>
                  <a:cubicBezTo>
                    <a:pt x="599849" y="840901"/>
                    <a:pt x="709006" y="901088"/>
                    <a:pt x="823340" y="947344"/>
                  </a:cubicBezTo>
                  <a:cubicBezTo>
                    <a:pt x="842708" y="955202"/>
                    <a:pt x="862254" y="962702"/>
                    <a:pt x="881979" y="969578"/>
                  </a:cubicBezTo>
                  <a:cubicBezTo>
                    <a:pt x="951775" y="994581"/>
                    <a:pt x="1023089" y="1014227"/>
                    <a:pt x="1095473" y="1027800"/>
                  </a:cubicBezTo>
                  <a:cubicBezTo>
                    <a:pt x="1153041" y="1038605"/>
                    <a:pt x="1100114" y="971721"/>
                    <a:pt x="1083156" y="957612"/>
                  </a:cubicBezTo>
                  <a:cubicBezTo>
                    <a:pt x="967395" y="862065"/>
                    <a:pt x="848152" y="771518"/>
                    <a:pt x="740602" y="667130"/>
                  </a:cubicBezTo>
                  <a:cubicBezTo>
                    <a:pt x="736407" y="663201"/>
                    <a:pt x="732391" y="659093"/>
                    <a:pt x="728285" y="655074"/>
                  </a:cubicBezTo>
                  <a:cubicBezTo>
                    <a:pt x="713915" y="640966"/>
                    <a:pt x="699813" y="626411"/>
                    <a:pt x="685889" y="611676"/>
                  </a:cubicBezTo>
                  <a:cubicBezTo>
                    <a:pt x="645190" y="568278"/>
                    <a:pt x="606186" y="523540"/>
                    <a:pt x="568522" y="477463"/>
                  </a:cubicBezTo>
                  <a:cubicBezTo>
                    <a:pt x="565219" y="473445"/>
                    <a:pt x="561917" y="469516"/>
                    <a:pt x="558614" y="465408"/>
                  </a:cubicBezTo>
                  <a:cubicBezTo>
                    <a:pt x="488194" y="378701"/>
                    <a:pt x="422146" y="288332"/>
                    <a:pt x="357973" y="196982"/>
                  </a:cubicBezTo>
                  <a:cubicBezTo>
                    <a:pt x="325485" y="150726"/>
                    <a:pt x="279341" y="83843"/>
                    <a:pt x="224272" y="40980"/>
                  </a:cubicBezTo>
                  <a:lnTo>
                    <a:pt x="224182" y="40980"/>
                  </a:lnTo>
                  <a:cubicBezTo>
                    <a:pt x="221415" y="38748"/>
                    <a:pt x="218649" y="36694"/>
                    <a:pt x="215882" y="34729"/>
                  </a:cubicBezTo>
                  <a:cubicBezTo>
                    <a:pt x="169649" y="1689"/>
                    <a:pt x="117525" y="-13491"/>
                    <a:pt x="62277" y="149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7140531" y="5246297"/>
              <a:ext cx="824789" cy="1716447"/>
            </a:xfrm>
            <a:custGeom>
              <a:avLst/>
              <a:gdLst/>
              <a:ahLst/>
              <a:cxnLst/>
              <a:rect l="l" t="t" r="r" b="b"/>
              <a:pathLst>
                <a:path w="824789" h="1716447" extrusionOk="0">
                  <a:moveTo>
                    <a:pt x="85237" y="697"/>
                  </a:moveTo>
                  <a:cubicBezTo>
                    <a:pt x="131649" y="174737"/>
                    <a:pt x="173955" y="349491"/>
                    <a:pt x="222955" y="522280"/>
                  </a:cubicBezTo>
                  <a:cubicBezTo>
                    <a:pt x="244286" y="459147"/>
                    <a:pt x="283111" y="400658"/>
                    <a:pt x="317474" y="341990"/>
                  </a:cubicBezTo>
                  <a:cubicBezTo>
                    <a:pt x="318991" y="347259"/>
                    <a:pt x="320330" y="352705"/>
                    <a:pt x="321847" y="357974"/>
                  </a:cubicBezTo>
                  <a:cubicBezTo>
                    <a:pt x="293464" y="417535"/>
                    <a:pt x="254193" y="473792"/>
                    <a:pt x="225900" y="532550"/>
                  </a:cubicBezTo>
                  <a:cubicBezTo>
                    <a:pt x="237681" y="574072"/>
                    <a:pt x="249731" y="615417"/>
                    <a:pt x="262583" y="656672"/>
                  </a:cubicBezTo>
                  <a:cubicBezTo>
                    <a:pt x="271955" y="635509"/>
                    <a:pt x="292840" y="618006"/>
                    <a:pt x="308102" y="601576"/>
                  </a:cubicBezTo>
                  <a:cubicBezTo>
                    <a:pt x="329166" y="578805"/>
                    <a:pt x="349605" y="556035"/>
                    <a:pt x="365402" y="529692"/>
                  </a:cubicBezTo>
                  <a:cubicBezTo>
                    <a:pt x="366295" y="532907"/>
                    <a:pt x="367010" y="536121"/>
                    <a:pt x="367723" y="539157"/>
                  </a:cubicBezTo>
                  <a:cubicBezTo>
                    <a:pt x="358620" y="558981"/>
                    <a:pt x="345767" y="576305"/>
                    <a:pt x="330861" y="593361"/>
                  </a:cubicBezTo>
                  <a:cubicBezTo>
                    <a:pt x="310958" y="616221"/>
                    <a:pt x="289805" y="647296"/>
                    <a:pt x="265617" y="665870"/>
                  </a:cubicBezTo>
                  <a:cubicBezTo>
                    <a:pt x="299623" y="774544"/>
                    <a:pt x="337377" y="882236"/>
                    <a:pt x="382093" y="987785"/>
                  </a:cubicBezTo>
                  <a:cubicBezTo>
                    <a:pt x="402353" y="948852"/>
                    <a:pt x="425470" y="909739"/>
                    <a:pt x="453049" y="875003"/>
                  </a:cubicBezTo>
                  <a:cubicBezTo>
                    <a:pt x="453674" y="877503"/>
                    <a:pt x="454388" y="879914"/>
                    <a:pt x="455102" y="882504"/>
                  </a:cubicBezTo>
                  <a:cubicBezTo>
                    <a:pt x="455370" y="883397"/>
                    <a:pt x="455638" y="884379"/>
                    <a:pt x="455995" y="885272"/>
                  </a:cubicBezTo>
                  <a:cubicBezTo>
                    <a:pt x="431718" y="922598"/>
                    <a:pt x="407709" y="959745"/>
                    <a:pt x="387270" y="999661"/>
                  </a:cubicBezTo>
                  <a:cubicBezTo>
                    <a:pt x="418776" y="1073063"/>
                    <a:pt x="453763" y="1144590"/>
                    <a:pt x="491517" y="1214599"/>
                  </a:cubicBezTo>
                  <a:cubicBezTo>
                    <a:pt x="507851" y="1184506"/>
                    <a:pt x="525255" y="1155395"/>
                    <a:pt x="542838" y="1126374"/>
                  </a:cubicBezTo>
                  <a:cubicBezTo>
                    <a:pt x="543463" y="1127892"/>
                    <a:pt x="544088" y="1129499"/>
                    <a:pt x="544802" y="1130927"/>
                  </a:cubicBezTo>
                  <a:cubicBezTo>
                    <a:pt x="528647" y="1162003"/>
                    <a:pt x="512938" y="1193346"/>
                    <a:pt x="496694" y="1224243"/>
                  </a:cubicBezTo>
                  <a:cubicBezTo>
                    <a:pt x="541410" y="1306396"/>
                    <a:pt x="590321" y="1386138"/>
                    <a:pt x="642981" y="1463826"/>
                  </a:cubicBezTo>
                  <a:cubicBezTo>
                    <a:pt x="700370" y="1548390"/>
                    <a:pt x="764900" y="1631258"/>
                    <a:pt x="824789" y="1716447"/>
                  </a:cubicBezTo>
                  <a:cubicBezTo>
                    <a:pt x="797210" y="1699481"/>
                    <a:pt x="769720" y="1671799"/>
                    <a:pt x="745801" y="1645188"/>
                  </a:cubicBezTo>
                  <a:cubicBezTo>
                    <a:pt x="745711" y="1645099"/>
                    <a:pt x="745711" y="1644920"/>
                    <a:pt x="745622" y="1644920"/>
                  </a:cubicBezTo>
                  <a:cubicBezTo>
                    <a:pt x="702245" y="1582591"/>
                    <a:pt x="658867" y="1520530"/>
                    <a:pt x="617365" y="1457040"/>
                  </a:cubicBezTo>
                  <a:cubicBezTo>
                    <a:pt x="534448" y="1330417"/>
                    <a:pt x="461528" y="1198704"/>
                    <a:pt x="399409" y="1060919"/>
                  </a:cubicBezTo>
                  <a:cubicBezTo>
                    <a:pt x="399140" y="1061098"/>
                    <a:pt x="399051" y="1061276"/>
                    <a:pt x="398694" y="1061276"/>
                  </a:cubicBezTo>
                  <a:cubicBezTo>
                    <a:pt x="371829" y="1061365"/>
                    <a:pt x="343089" y="1063419"/>
                    <a:pt x="315421" y="1061365"/>
                  </a:cubicBezTo>
                  <a:cubicBezTo>
                    <a:pt x="313636" y="1058508"/>
                    <a:pt x="311940" y="1055650"/>
                    <a:pt x="310423" y="1052793"/>
                  </a:cubicBezTo>
                  <a:cubicBezTo>
                    <a:pt x="339519" y="1051989"/>
                    <a:pt x="369508" y="1046542"/>
                    <a:pt x="396730" y="1054668"/>
                  </a:cubicBezTo>
                  <a:cubicBezTo>
                    <a:pt x="390304" y="1040291"/>
                    <a:pt x="383789" y="1025915"/>
                    <a:pt x="377631" y="1011359"/>
                  </a:cubicBezTo>
                  <a:cubicBezTo>
                    <a:pt x="351122" y="949387"/>
                    <a:pt x="326667" y="886522"/>
                    <a:pt x="303550" y="822943"/>
                  </a:cubicBezTo>
                  <a:cubicBezTo>
                    <a:pt x="265707" y="829104"/>
                    <a:pt x="223044" y="822853"/>
                    <a:pt x="182880" y="813745"/>
                  </a:cubicBezTo>
                  <a:cubicBezTo>
                    <a:pt x="180916" y="809994"/>
                    <a:pt x="179220" y="806155"/>
                    <a:pt x="177346" y="802226"/>
                  </a:cubicBezTo>
                  <a:cubicBezTo>
                    <a:pt x="189752" y="803655"/>
                    <a:pt x="202158" y="805083"/>
                    <a:pt x="214565" y="806512"/>
                  </a:cubicBezTo>
                  <a:cubicBezTo>
                    <a:pt x="242769" y="809637"/>
                    <a:pt x="271865" y="809191"/>
                    <a:pt x="299980" y="813210"/>
                  </a:cubicBezTo>
                  <a:cubicBezTo>
                    <a:pt x="251605" y="679175"/>
                    <a:pt x="210191" y="542283"/>
                    <a:pt x="174133" y="403962"/>
                  </a:cubicBezTo>
                  <a:cubicBezTo>
                    <a:pt x="128078" y="407266"/>
                    <a:pt x="78989" y="404676"/>
                    <a:pt x="32310" y="396908"/>
                  </a:cubicBezTo>
                  <a:cubicBezTo>
                    <a:pt x="31685" y="394496"/>
                    <a:pt x="31149" y="391996"/>
                    <a:pt x="30614" y="389496"/>
                  </a:cubicBezTo>
                  <a:cubicBezTo>
                    <a:pt x="77918" y="392889"/>
                    <a:pt x="124955" y="395211"/>
                    <a:pt x="172437" y="397175"/>
                  </a:cubicBezTo>
                  <a:cubicBezTo>
                    <a:pt x="158603" y="343686"/>
                    <a:pt x="145304" y="290108"/>
                    <a:pt x="133076" y="236351"/>
                  </a:cubicBezTo>
                  <a:cubicBezTo>
                    <a:pt x="88182" y="232155"/>
                    <a:pt x="44805" y="220278"/>
                    <a:pt x="982" y="210277"/>
                  </a:cubicBezTo>
                  <a:cubicBezTo>
                    <a:pt x="535" y="205991"/>
                    <a:pt x="178" y="201704"/>
                    <a:pt x="0" y="197329"/>
                  </a:cubicBezTo>
                  <a:cubicBezTo>
                    <a:pt x="43555" y="206169"/>
                    <a:pt x="86486" y="217867"/>
                    <a:pt x="130399" y="224922"/>
                  </a:cubicBezTo>
                  <a:cubicBezTo>
                    <a:pt x="113441" y="150358"/>
                    <a:pt x="97821" y="75617"/>
                    <a:pt x="83273" y="1054"/>
                  </a:cubicBezTo>
                  <a:cubicBezTo>
                    <a:pt x="83095" y="72"/>
                    <a:pt x="84879" y="-553"/>
                    <a:pt x="85237" y="6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650173" y="5161488"/>
              <a:ext cx="1270438" cy="1924679"/>
            </a:xfrm>
            <a:custGeom>
              <a:avLst/>
              <a:gdLst/>
              <a:ahLst/>
              <a:cxnLst/>
              <a:rect l="l" t="t" r="r" b="b"/>
              <a:pathLst>
                <a:path w="1270438" h="1924679" extrusionOk="0">
                  <a:moveTo>
                    <a:pt x="174222" y="2282"/>
                  </a:moveTo>
                  <a:cubicBezTo>
                    <a:pt x="167082" y="109616"/>
                    <a:pt x="147000" y="220702"/>
                    <a:pt x="119242" y="325000"/>
                  </a:cubicBezTo>
                  <a:cubicBezTo>
                    <a:pt x="150392" y="429389"/>
                    <a:pt x="184576" y="532527"/>
                    <a:pt x="227953" y="633879"/>
                  </a:cubicBezTo>
                  <a:cubicBezTo>
                    <a:pt x="273740" y="531991"/>
                    <a:pt x="295696" y="427871"/>
                    <a:pt x="322204" y="320536"/>
                  </a:cubicBezTo>
                  <a:cubicBezTo>
                    <a:pt x="324792" y="327590"/>
                    <a:pt x="327559" y="334645"/>
                    <a:pt x="330148" y="341699"/>
                  </a:cubicBezTo>
                  <a:cubicBezTo>
                    <a:pt x="311851" y="446623"/>
                    <a:pt x="282576" y="554047"/>
                    <a:pt x="234111" y="647809"/>
                  </a:cubicBezTo>
                  <a:cubicBezTo>
                    <a:pt x="278917" y="750857"/>
                    <a:pt x="330683" y="850870"/>
                    <a:pt x="388341" y="947132"/>
                  </a:cubicBezTo>
                  <a:cubicBezTo>
                    <a:pt x="393250" y="834707"/>
                    <a:pt x="405745" y="715764"/>
                    <a:pt x="431807" y="604411"/>
                  </a:cubicBezTo>
                  <a:cubicBezTo>
                    <a:pt x="435645" y="614055"/>
                    <a:pt x="439661" y="623520"/>
                    <a:pt x="443856" y="632986"/>
                  </a:cubicBezTo>
                  <a:cubicBezTo>
                    <a:pt x="429040" y="740945"/>
                    <a:pt x="409940" y="849263"/>
                    <a:pt x="394142" y="956508"/>
                  </a:cubicBezTo>
                  <a:cubicBezTo>
                    <a:pt x="426452" y="1010086"/>
                    <a:pt x="460547" y="1062504"/>
                    <a:pt x="496605" y="1113671"/>
                  </a:cubicBezTo>
                  <a:cubicBezTo>
                    <a:pt x="535520" y="1169035"/>
                    <a:pt x="576041" y="1223238"/>
                    <a:pt x="617544" y="1276816"/>
                  </a:cubicBezTo>
                  <a:cubicBezTo>
                    <a:pt x="620489" y="1194663"/>
                    <a:pt x="632091" y="1109385"/>
                    <a:pt x="646194" y="1027499"/>
                  </a:cubicBezTo>
                  <a:cubicBezTo>
                    <a:pt x="648604" y="1031518"/>
                    <a:pt x="651102" y="1035536"/>
                    <a:pt x="653691" y="1039465"/>
                  </a:cubicBezTo>
                  <a:cubicBezTo>
                    <a:pt x="648871" y="1121886"/>
                    <a:pt x="640481" y="1206361"/>
                    <a:pt x="624505" y="1285925"/>
                  </a:cubicBezTo>
                  <a:cubicBezTo>
                    <a:pt x="700370" y="1383347"/>
                    <a:pt x="779717" y="1478359"/>
                    <a:pt x="859598" y="1571942"/>
                  </a:cubicBezTo>
                  <a:cubicBezTo>
                    <a:pt x="974735" y="1706781"/>
                    <a:pt x="1101207" y="1832957"/>
                    <a:pt x="1265166" y="1906627"/>
                  </a:cubicBezTo>
                  <a:cubicBezTo>
                    <a:pt x="1276679" y="1911717"/>
                    <a:pt x="1267397" y="1928773"/>
                    <a:pt x="1255883" y="1923772"/>
                  </a:cubicBezTo>
                  <a:cubicBezTo>
                    <a:pt x="1090497" y="1850638"/>
                    <a:pt x="962061" y="1721783"/>
                    <a:pt x="846657" y="1585872"/>
                  </a:cubicBezTo>
                  <a:cubicBezTo>
                    <a:pt x="721880" y="1438979"/>
                    <a:pt x="599425" y="1288157"/>
                    <a:pt x="488394" y="1130637"/>
                  </a:cubicBezTo>
                  <a:cubicBezTo>
                    <a:pt x="484020" y="1124297"/>
                    <a:pt x="479558" y="1117778"/>
                    <a:pt x="475184" y="1111349"/>
                  </a:cubicBezTo>
                  <a:cubicBezTo>
                    <a:pt x="443946" y="1121708"/>
                    <a:pt x="408958" y="1123494"/>
                    <a:pt x="377006" y="1130458"/>
                  </a:cubicBezTo>
                  <a:cubicBezTo>
                    <a:pt x="370669" y="1131798"/>
                    <a:pt x="364510" y="1133762"/>
                    <a:pt x="358620" y="1135727"/>
                  </a:cubicBezTo>
                  <a:cubicBezTo>
                    <a:pt x="356656" y="1133048"/>
                    <a:pt x="354514" y="1130369"/>
                    <a:pt x="352551" y="1127601"/>
                  </a:cubicBezTo>
                  <a:cubicBezTo>
                    <a:pt x="366652" y="1122600"/>
                    <a:pt x="380665" y="1116975"/>
                    <a:pt x="394857" y="1114385"/>
                  </a:cubicBezTo>
                  <a:cubicBezTo>
                    <a:pt x="418598" y="1109920"/>
                    <a:pt x="443410" y="1103134"/>
                    <a:pt x="467955" y="1101080"/>
                  </a:cubicBezTo>
                  <a:cubicBezTo>
                    <a:pt x="395392" y="995352"/>
                    <a:pt x="327470" y="882124"/>
                    <a:pt x="268295" y="764074"/>
                  </a:cubicBezTo>
                  <a:cubicBezTo>
                    <a:pt x="226792" y="777825"/>
                    <a:pt x="172794" y="777646"/>
                    <a:pt x="130845" y="769967"/>
                  </a:cubicBezTo>
                  <a:cubicBezTo>
                    <a:pt x="128792" y="766127"/>
                    <a:pt x="126918" y="762377"/>
                    <a:pt x="125043" y="758537"/>
                  </a:cubicBezTo>
                  <a:cubicBezTo>
                    <a:pt x="153069" y="756751"/>
                    <a:pt x="181095" y="758984"/>
                    <a:pt x="209210" y="758269"/>
                  </a:cubicBezTo>
                  <a:cubicBezTo>
                    <a:pt x="227685" y="757823"/>
                    <a:pt x="246071" y="755769"/>
                    <a:pt x="264457" y="756394"/>
                  </a:cubicBezTo>
                  <a:cubicBezTo>
                    <a:pt x="226792" y="680491"/>
                    <a:pt x="192519" y="602535"/>
                    <a:pt x="163155" y="523329"/>
                  </a:cubicBezTo>
                  <a:cubicBezTo>
                    <a:pt x="109603" y="513238"/>
                    <a:pt x="56765" y="495825"/>
                    <a:pt x="5176" y="475912"/>
                  </a:cubicBezTo>
                  <a:cubicBezTo>
                    <a:pt x="3391" y="470912"/>
                    <a:pt x="1696" y="466001"/>
                    <a:pt x="0" y="460911"/>
                  </a:cubicBezTo>
                  <a:cubicBezTo>
                    <a:pt x="52838" y="476716"/>
                    <a:pt x="106032" y="491629"/>
                    <a:pt x="158067" y="509488"/>
                  </a:cubicBezTo>
                  <a:cubicBezTo>
                    <a:pt x="113887" y="388044"/>
                    <a:pt x="80774" y="263654"/>
                    <a:pt x="62655" y="138638"/>
                  </a:cubicBezTo>
                  <a:cubicBezTo>
                    <a:pt x="62299" y="136763"/>
                    <a:pt x="65422" y="136227"/>
                    <a:pt x="66047" y="138102"/>
                  </a:cubicBezTo>
                  <a:cubicBezTo>
                    <a:pt x="82291" y="196235"/>
                    <a:pt x="98535" y="254010"/>
                    <a:pt x="115494" y="311428"/>
                  </a:cubicBezTo>
                  <a:cubicBezTo>
                    <a:pt x="131202" y="208201"/>
                    <a:pt x="148250" y="103991"/>
                    <a:pt x="169581" y="2014"/>
                  </a:cubicBezTo>
                  <a:cubicBezTo>
                    <a:pt x="169849" y="-844"/>
                    <a:pt x="174401" y="-576"/>
                    <a:pt x="174222" y="22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561235" y="5967978"/>
              <a:ext cx="782257" cy="934849"/>
            </a:xfrm>
            <a:custGeom>
              <a:avLst/>
              <a:gdLst/>
              <a:ahLst/>
              <a:cxnLst/>
              <a:rect l="l" t="t" r="r" b="b"/>
              <a:pathLst>
                <a:path w="782257" h="934849" extrusionOk="0">
                  <a:moveTo>
                    <a:pt x="116160" y="0"/>
                  </a:moveTo>
                  <a:cubicBezTo>
                    <a:pt x="118927" y="2054"/>
                    <a:pt x="121694" y="4018"/>
                    <a:pt x="124461" y="6251"/>
                  </a:cubicBezTo>
                  <a:lnTo>
                    <a:pt x="124550" y="6251"/>
                  </a:lnTo>
                  <a:cubicBezTo>
                    <a:pt x="125799" y="95280"/>
                    <a:pt x="121336" y="184220"/>
                    <a:pt x="116517" y="272981"/>
                  </a:cubicBezTo>
                  <a:cubicBezTo>
                    <a:pt x="211750" y="394960"/>
                    <a:pt x="307876" y="514618"/>
                    <a:pt x="416230" y="625168"/>
                  </a:cubicBezTo>
                  <a:cubicBezTo>
                    <a:pt x="425066" y="560427"/>
                    <a:pt x="444255" y="494883"/>
                    <a:pt x="458893" y="430679"/>
                  </a:cubicBezTo>
                  <a:cubicBezTo>
                    <a:pt x="462195" y="434787"/>
                    <a:pt x="465498" y="438716"/>
                    <a:pt x="468800" y="442734"/>
                  </a:cubicBezTo>
                  <a:cubicBezTo>
                    <a:pt x="459339" y="506313"/>
                    <a:pt x="447111" y="574000"/>
                    <a:pt x="422745" y="631865"/>
                  </a:cubicBezTo>
                  <a:cubicBezTo>
                    <a:pt x="458357" y="667851"/>
                    <a:pt x="495219" y="702855"/>
                    <a:pt x="533866" y="736699"/>
                  </a:cubicBezTo>
                  <a:cubicBezTo>
                    <a:pt x="552073" y="752683"/>
                    <a:pt x="570459" y="768310"/>
                    <a:pt x="589024" y="783758"/>
                  </a:cubicBezTo>
                  <a:cubicBezTo>
                    <a:pt x="589113" y="784026"/>
                    <a:pt x="589292" y="784026"/>
                    <a:pt x="589470" y="784205"/>
                  </a:cubicBezTo>
                  <a:cubicBezTo>
                    <a:pt x="652126" y="836622"/>
                    <a:pt x="716567" y="886629"/>
                    <a:pt x="782258" y="934849"/>
                  </a:cubicBezTo>
                  <a:cubicBezTo>
                    <a:pt x="762532" y="927973"/>
                    <a:pt x="742986" y="920383"/>
                    <a:pt x="723618" y="912614"/>
                  </a:cubicBezTo>
                  <a:cubicBezTo>
                    <a:pt x="652215" y="858589"/>
                    <a:pt x="582419" y="802243"/>
                    <a:pt x="515301" y="742771"/>
                  </a:cubicBezTo>
                  <a:cubicBezTo>
                    <a:pt x="504501" y="733127"/>
                    <a:pt x="493880" y="723483"/>
                    <a:pt x="483259" y="713661"/>
                  </a:cubicBezTo>
                  <a:cubicBezTo>
                    <a:pt x="456394" y="723751"/>
                    <a:pt x="428011" y="730538"/>
                    <a:pt x="399450" y="735895"/>
                  </a:cubicBezTo>
                  <a:cubicBezTo>
                    <a:pt x="396951" y="734288"/>
                    <a:pt x="394452" y="732502"/>
                    <a:pt x="392042" y="730805"/>
                  </a:cubicBezTo>
                  <a:cubicBezTo>
                    <a:pt x="420514" y="723751"/>
                    <a:pt x="448450" y="715357"/>
                    <a:pt x="477011" y="707945"/>
                  </a:cubicBezTo>
                  <a:cubicBezTo>
                    <a:pt x="395166" y="631865"/>
                    <a:pt x="318230" y="550158"/>
                    <a:pt x="246024" y="464522"/>
                  </a:cubicBezTo>
                  <a:cubicBezTo>
                    <a:pt x="208626" y="483900"/>
                    <a:pt x="169980" y="497830"/>
                    <a:pt x="129905" y="509082"/>
                  </a:cubicBezTo>
                  <a:cubicBezTo>
                    <a:pt x="127495" y="506938"/>
                    <a:pt x="125086" y="504527"/>
                    <a:pt x="122765" y="502116"/>
                  </a:cubicBezTo>
                  <a:cubicBezTo>
                    <a:pt x="163464" y="489614"/>
                    <a:pt x="203628" y="475327"/>
                    <a:pt x="244238" y="462290"/>
                  </a:cubicBezTo>
                  <a:cubicBezTo>
                    <a:pt x="217552" y="430500"/>
                    <a:pt x="191490" y="398085"/>
                    <a:pt x="165963" y="365313"/>
                  </a:cubicBezTo>
                  <a:cubicBezTo>
                    <a:pt x="130173" y="384959"/>
                    <a:pt x="92240" y="399782"/>
                    <a:pt x="52255" y="409158"/>
                  </a:cubicBezTo>
                  <a:cubicBezTo>
                    <a:pt x="47971" y="410140"/>
                    <a:pt x="43329" y="411212"/>
                    <a:pt x="38599" y="412462"/>
                  </a:cubicBezTo>
                  <a:cubicBezTo>
                    <a:pt x="34315" y="407551"/>
                    <a:pt x="30120" y="402550"/>
                    <a:pt x="26014" y="397460"/>
                  </a:cubicBezTo>
                  <a:cubicBezTo>
                    <a:pt x="39402" y="395049"/>
                    <a:pt x="52523" y="392102"/>
                    <a:pt x="65553" y="388441"/>
                  </a:cubicBezTo>
                  <a:cubicBezTo>
                    <a:pt x="73676" y="386209"/>
                    <a:pt x="146239" y="363795"/>
                    <a:pt x="156770" y="353258"/>
                  </a:cubicBezTo>
                  <a:cubicBezTo>
                    <a:pt x="101612" y="281285"/>
                    <a:pt x="49488" y="207079"/>
                    <a:pt x="398" y="131445"/>
                  </a:cubicBezTo>
                  <a:cubicBezTo>
                    <a:pt x="-1208" y="129034"/>
                    <a:pt x="2452" y="126802"/>
                    <a:pt x="4147" y="129034"/>
                  </a:cubicBezTo>
                  <a:cubicBezTo>
                    <a:pt x="40920" y="175915"/>
                    <a:pt x="77246" y="222974"/>
                    <a:pt x="113661" y="269498"/>
                  </a:cubicBezTo>
                  <a:cubicBezTo>
                    <a:pt x="116874" y="179665"/>
                    <a:pt x="115981" y="89833"/>
                    <a:pt x="116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7150047" y="6588323"/>
              <a:ext cx="52068" cy="164172"/>
            </a:xfrm>
            <a:custGeom>
              <a:avLst/>
              <a:gdLst/>
              <a:ahLst/>
              <a:cxnLst/>
              <a:rect l="l" t="t" r="r" b="b"/>
              <a:pathLst>
                <a:path w="52068" h="164172" extrusionOk="0">
                  <a:moveTo>
                    <a:pt x="39751" y="0"/>
                  </a:moveTo>
                  <a:cubicBezTo>
                    <a:pt x="43768" y="4018"/>
                    <a:pt x="47873" y="8037"/>
                    <a:pt x="52068" y="12055"/>
                  </a:cubicBezTo>
                  <a:cubicBezTo>
                    <a:pt x="42072" y="64115"/>
                    <a:pt x="23775" y="115283"/>
                    <a:pt x="2800" y="163413"/>
                  </a:cubicBezTo>
                  <a:cubicBezTo>
                    <a:pt x="2354" y="164306"/>
                    <a:pt x="1462" y="164306"/>
                    <a:pt x="747" y="163949"/>
                  </a:cubicBezTo>
                  <a:cubicBezTo>
                    <a:pt x="569" y="163771"/>
                    <a:pt x="391" y="163771"/>
                    <a:pt x="301" y="163503"/>
                  </a:cubicBezTo>
                  <a:cubicBezTo>
                    <a:pt x="33" y="163235"/>
                    <a:pt x="-56" y="162789"/>
                    <a:pt x="33" y="162342"/>
                  </a:cubicBezTo>
                  <a:cubicBezTo>
                    <a:pt x="15742" y="108764"/>
                    <a:pt x="26899" y="54203"/>
                    <a:pt x="39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3"/>
          <p:cNvGrpSpPr/>
          <p:nvPr/>
        </p:nvGrpSpPr>
        <p:grpSpPr>
          <a:xfrm>
            <a:off x="5424975" y="3772098"/>
            <a:ext cx="752661" cy="1302289"/>
            <a:chOff x="6910179" y="5113097"/>
            <a:chExt cx="1040018" cy="1799487"/>
          </a:xfrm>
        </p:grpSpPr>
        <p:sp>
          <p:nvSpPr>
            <p:cNvPr id="258" name="Google Shape;258;p3"/>
            <p:cNvSpPr/>
            <p:nvPr/>
          </p:nvSpPr>
          <p:spPr>
            <a:xfrm>
              <a:off x="6910179" y="5113097"/>
              <a:ext cx="777502" cy="1694608"/>
            </a:xfrm>
            <a:custGeom>
              <a:avLst/>
              <a:gdLst/>
              <a:ahLst/>
              <a:cxnLst/>
              <a:rect l="l" t="t" r="r" b="b"/>
              <a:pathLst>
                <a:path w="777502" h="1694608" extrusionOk="0">
                  <a:moveTo>
                    <a:pt x="244275" y="195959"/>
                  </a:moveTo>
                  <a:cubicBezTo>
                    <a:pt x="218481" y="128183"/>
                    <a:pt x="158681" y="3435"/>
                    <a:pt x="70677" y="41"/>
                  </a:cubicBezTo>
                  <a:cubicBezTo>
                    <a:pt x="40777" y="-1120"/>
                    <a:pt x="31138" y="22366"/>
                    <a:pt x="23105" y="47994"/>
                  </a:cubicBezTo>
                  <a:cubicBezTo>
                    <a:pt x="3737" y="109341"/>
                    <a:pt x="-1886" y="174706"/>
                    <a:pt x="524" y="238822"/>
                  </a:cubicBezTo>
                  <a:cubicBezTo>
                    <a:pt x="10521" y="503587"/>
                    <a:pt x="142615" y="765762"/>
                    <a:pt x="265606" y="994898"/>
                  </a:cubicBezTo>
                  <a:cubicBezTo>
                    <a:pt x="339954" y="1133398"/>
                    <a:pt x="421621" y="1267789"/>
                    <a:pt x="504448" y="1401288"/>
                  </a:cubicBezTo>
                  <a:cubicBezTo>
                    <a:pt x="569603" y="1506390"/>
                    <a:pt x="633509" y="1637389"/>
                    <a:pt x="759356" y="1677751"/>
                  </a:cubicBezTo>
                  <a:cubicBezTo>
                    <a:pt x="762747" y="1683020"/>
                    <a:pt x="766050" y="1688288"/>
                    <a:pt x="769531" y="1693557"/>
                  </a:cubicBezTo>
                  <a:cubicBezTo>
                    <a:pt x="771226" y="1696057"/>
                    <a:pt x="775064" y="1693646"/>
                    <a:pt x="773458" y="1691056"/>
                  </a:cubicBezTo>
                  <a:cubicBezTo>
                    <a:pt x="771226" y="1687306"/>
                    <a:pt x="769084" y="1683466"/>
                    <a:pt x="766764" y="1679716"/>
                  </a:cubicBezTo>
                  <a:cubicBezTo>
                    <a:pt x="778635" y="1680966"/>
                    <a:pt x="782204" y="1661857"/>
                    <a:pt x="769531" y="1658106"/>
                  </a:cubicBezTo>
                  <a:cubicBezTo>
                    <a:pt x="762926" y="1656141"/>
                    <a:pt x="756499" y="1653820"/>
                    <a:pt x="750252" y="1651320"/>
                  </a:cubicBezTo>
                  <a:cubicBezTo>
                    <a:pt x="747307" y="1646230"/>
                    <a:pt x="744540" y="1641050"/>
                    <a:pt x="741594" y="1635960"/>
                  </a:cubicBezTo>
                  <a:cubicBezTo>
                    <a:pt x="772654" y="1238679"/>
                    <a:pt x="758017" y="839254"/>
                    <a:pt x="692237" y="446079"/>
                  </a:cubicBezTo>
                  <a:cubicBezTo>
                    <a:pt x="685007" y="402592"/>
                    <a:pt x="686525" y="286149"/>
                    <a:pt x="632438" y="270254"/>
                  </a:cubicBezTo>
                  <a:cubicBezTo>
                    <a:pt x="582634" y="255609"/>
                    <a:pt x="569960" y="337137"/>
                    <a:pt x="563444" y="367677"/>
                  </a:cubicBezTo>
                  <a:cubicBezTo>
                    <a:pt x="543274" y="462242"/>
                    <a:pt x="548629" y="560558"/>
                    <a:pt x="555055" y="656195"/>
                  </a:cubicBezTo>
                  <a:cubicBezTo>
                    <a:pt x="561571" y="754332"/>
                    <a:pt x="572459" y="852113"/>
                    <a:pt x="586115" y="949535"/>
                  </a:cubicBezTo>
                  <a:cubicBezTo>
                    <a:pt x="615301" y="1157597"/>
                    <a:pt x="657964" y="1362980"/>
                    <a:pt x="704465" y="1567737"/>
                  </a:cubicBezTo>
                  <a:cubicBezTo>
                    <a:pt x="601824" y="1371552"/>
                    <a:pt x="525691" y="1163848"/>
                    <a:pt x="462321" y="951053"/>
                  </a:cubicBezTo>
                  <a:cubicBezTo>
                    <a:pt x="387973" y="701111"/>
                    <a:pt x="337098" y="439828"/>
                    <a:pt x="244275" y="195959"/>
                  </a:cubicBezTo>
                  <a:close/>
                  <a:moveTo>
                    <a:pt x="569782" y="576364"/>
                  </a:moveTo>
                  <a:cubicBezTo>
                    <a:pt x="568264" y="533769"/>
                    <a:pt x="568175" y="491174"/>
                    <a:pt x="571834" y="448669"/>
                  </a:cubicBezTo>
                  <a:cubicBezTo>
                    <a:pt x="573709" y="426077"/>
                    <a:pt x="576476" y="403842"/>
                    <a:pt x="580849" y="381607"/>
                  </a:cubicBezTo>
                  <a:cubicBezTo>
                    <a:pt x="583259" y="369462"/>
                    <a:pt x="591203" y="311331"/>
                    <a:pt x="602002" y="306866"/>
                  </a:cubicBezTo>
                  <a:cubicBezTo>
                    <a:pt x="609410" y="309187"/>
                    <a:pt x="616818" y="311598"/>
                    <a:pt x="624226" y="313920"/>
                  </a:cubicBezTo>
                  <a:cubicBezTo>
                    <a:pt x="641363" y="312402"/>
                    <a:pt x="649842" y="319010"/>
                    <a:pt x="649663" y="333833"/>
                  </a:cubicBezTo>
                  <a:cubicBezTo>
                    <a:pt x="654037" y="341334"/>
                    <a:pt x="655108" y="363837"/>
                    <a:pt x="656447" y="371070"/>
                  </a:cubicBezTo>
                  <a:cubicBezTo>
                    <a:pt x="660374" y="393216"/>
                    <a:pt x="664212" y="415272"/>
                    <a:pt x="667871" y="437507"/>
                  </a:cubicBezTo>
                  <a:cubicBezTo>
                    <a:pt x="674744" y="479566"/>
                    <a:pt x="681081" y="521714"/>
                    <a:pt x="686882" y="563862"/>
                  </a:cubicBezTo>
                  <a:cubicBezTo>
                    <a:pt x="709552" y="729508"/>
                    <a:pt x="723744" y="896314"/>
                    <a:pt x="729545" y="1063389"/>
                  </a:cubicBezTo>
                  <a:cubicBezTo>
                    <a:pt x="735704" y="1240286"/>
                    <a:pt x="731865" y="1417451"/>
                    <a:pt x="718477" y="1593902"/>
                  </a:cubicBezTo>
                  <a:cubicBezTo>
                    <a:pt x="716514" y="1590240"/>
                    <a:pt x="714461" y="1586490"/>
                    <a:pt x="712498" y="1582828"/>
                  </a:cubicBezTo>
                  <a:cubicBezTo>
                    <a:pt x="651627" y="1249751"/>
                    <a:pt x="581742" y="915602"/>
                    <a:pt x="569782" y="576364"/>
                  </a:cubicBezTo>
                  <a:close/>
                  <a:moveTo>
                    <a:pt x="717318" y="1609439"/>
                  </a:moveTo>
                  <a:cubicBezTo>
                    <a:pt x="716693" y="1617476"/>
                    <a:pt x="716068" y="1625602"/>
                    <a:pt x="715443" y="1633638"/>
                  </a:cubicBezTo>
                  <a:cubicBezTo>
                    <a:pt x="627618" y="1580328"/>
                    <a:pt x="575494" y="1474065"/>
                    <a:pt x="523013" y="1389501"/>
                  </a:cubicBezTo>
                  <a:cubicBezTo>
                    <a:pt x="458394" y="1285292"/>
                    <a:pt x="394399" y="1180636"/>
                    <a:pt x="334153" y="1073836"/>
                  </a:cubicBezTo>
                  <a:cubicBezTo>
                    <a:pt x="211965" y="857559"/>
                    <a:pt x="92633" y="625031"/>
                    <a:pt x="40599" y="380268"/>
                  </a:cubicBezTo>
                  <a:cubicBezTo>
                    <a:pt x="28103" y="321421"/>
                    <a:pt x="20070" y="261592"/>
                    <a:pt x="20606" y="201406"/>
                  </a:cubicBezTo>
                  <a:cubicBezTo>
                    <a:pt x="20963" y="155686"/>
                    <a:pt x="22838" y="-19336"/>
                    <a:pt x="111198" y="32367"/>
                  </a:cubicBezTo>
                  <a:cubicBezTo>
                    <a:pt x="210358" y="90321"/>
                    <a:pt x="241151" y="223016"/>
                    <a:pt x="272033" y="324993"/>
                  </a:cubicBezTo>
                  <a:cubicBezTo>
                    <a:pt x="339419" y="547967"/>
                    <a:pt x="394667" y="774424"/>
                    <a:pt x="463303" y="997041"/>
                  </a:cubicBezTo>
                  <a:cubicBezTo>
                    <a:pt x="528368" y="1208317"/>
                    <a:pt x="605304" y="1418344"/>
                    <a:pt x="717318" y="16094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078387" y="5959706"/>
              <a:ext cx="871810" cy="952878"/>
            </a:xfrm>
            <a:custGeom>
              <a:avLst/>
              <a:gdLst/>
              <a:ahLst/>
              <a:cxnLst/>
              <a:rect l="l" t="t" r="r" b="b"/>
              <a:pathLst>
                <a:path w="871810" h="952878" extrusionOk="0">
                  <a:moveTo>
                    <a:pt x="7967" y="22024"/>
                  </a:moveTo>
                  <a:cubicBezTo>
                    <a:pt x="-6760" y="45062"/>
                    <a:pt x="2434" y="78370"/>
                    <a:pt x="7789" y="102748"/>
                  </a:cubicBezTo>
                  <a:cubicBezTo>
                    <a:pt x="16089" y="140431"/>
                    <a:pt x="29210" y="176954"/>
                    <a:pt x="45453" y="211958"/>
                  </a:cubicBezTo>
                  <a:cubicBezTo>
                    <a:pt x="120694" y="374032"/>
                    <a:pt x="254663" y="510835"/>
                    <a:pt x="370603" y="644423"/>
                  </a:cubicBezTo>
                  <a:cubicBezTo>
                    <a:pt x="485472" y="776761"/>
                    <a:pt x="637470" y="945264"/>
                    <a:pt x="828294" y="938835"/>
                  </a:cubicBezTo>
                  <a:cubicBezTo>
                    <a:pt x="833025" y="943389"/>
                    <a:pt x="837755" y="948032"/>
                    <a:pt x="842664" y="952408"/>
                  </a:cubicBezTo>
                  <a:cubicBezTo>
                    <a:pt x="844360" y="953926"/>
                    <a:pt x="846680" y="951426"/>
                    <a:pt x="845074" y="949818"/>
                  </a:cubicBezTo>
                  <a:cubicBezTo>
                    <a:pt x="841325" y="946068"/>
                    <a:pt x="837844" y="942228"/>
                    <a:pt x="834185" y="938478"/>
                  </a:cubicBezTo>
                  <a:cubicBezTo>
                    <a:pt x="844181" y="937942"/>
                    <a:pt x="854178" y="937138"/>
                    <a:pt x="864442" y="935620"/>
                  </a:cubicBezTo>
                  <a:cubicBezTo>
                    <a:pt x="874527" y="934102"/>
                    <a:pt x="874260" y="919190"/>
                    <a:pt x="863639" y="919547"/>
                  </a:cubicBezTo>
                  <a:cubicBezTo>
                    <a:pt x="847037" y="919993"/>
                    <a:pt x="830793" y="919547"/>
                    <a:pt x="814906" y="918118"/>
                  </a:cubicBezTo>
                  <a:cubicBezTo>
                    <a:pt x="694503" y="786316"/>
                    <a:pt x="608642" y="624867"/>
                    <a:pt x="508946" y="477974"/>
                  </a:cubicBezTo>
                  <a:cubicBezTo>
                    <a:pt x="452895" y="395374"/>
                    <a:pt x="394791" y="314203"/>
                    <a:pt x="334723" y="234461"/>
                  </a:cubicBezTo>
                  <a:cubicBezTo>
                    <a:pt x="284384" y="167667"/>
                    <a:pt x="234492" y="92300"/>
                    <a:pt x="165410" y="43276"/>
                  </a:cubicBezTo>
                  <a:cubicBezTo>
                    <a:pt x="132208" y="19524"/>
                    <a:pt x="40098" y="-27982"/>
                    <a:pt x="7967" y="22024"/>
                  </a:cubicBezTo>
                  <a:close/>
                  <a:moveTo>
                    <a:pt x="133814" y="39972"/>
                  </a:moveTo>
                  <a:cubicBezTo>
                    <a:pt x="170855" y="60243"/>
                    <a:pt x="201736" y="91229"/>
                    <a:pt x="229315" y="122751"/>
                  </a:cubicBezTo>
                  <a:cubicBezTo>
                    <a:pt x="342132" y="251696"/>
                    <a:pt x="439953" y="397875"/>
                    <a:pt x="534740" y="540392"/>
                  </a:cubicBezTo>
                  <a:cubicBezTo>
                    <a:pt x="620601" y="669605"/>
                    <a:pt x="697895" y="805961"/>
                    <a:pt x="806516" y="917225"/>
                  </a:cubicBezTo>
                  <a:cubicBezTo>
                    <a:pt x="655321" y="901062"/>
                    <a:pt x="539203" y="805157"/>
                    <a:pt x="436651" y="691750"/>
                  </a:cubicBezTo>
                  <a:cubicBezTo>
                    <a:pt x="326690" y="570128"/>
                    <a:pt x="211197" y="445738"/>
                    <a:pt x="119355" y="309560"/>
                  </a:cubicBezTo>
                  <a:cubicBezTo>
                    <a:pt x="77139" y="246963"/>
                    <a:pt x="41437" y="179008"/>
                    <a:pt x="23675" y="105159"/>
                  </a:cubicBezTo>
                  <a:cubicBezTo>
                    <a:pt x="20730" y="92836"/>
                    <a:pt x="13858" y="78281"/>
                    <a:pt x="16178" y="65869"/>
                  </a:cubicBezTo>
                  <a:cubicBezTo>
                    <a:pt x="17874" y="57028"/>
                    <a:pt x="43579" y="20684"/>
                    <a:pt x="54200" y="16844"/>
                  </a:cubicBezTo>
                  <a:cubicBezTo>
                    <a:pt x="74014" y="9790"/>
                    <a:pt x="117303" y="30953"/>
                    <a:pt x="133814" y="3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0" name="Google Shape;260;p3"/>
          <p:cNvSpPr txBox="1">
            <a:spLocks noGrp="1"/>
          </p:cNvSpPr>
          <p:nvPr>
            <p:ph type="title" hasCustomPrompt="1"/>
          </p:nvPr>
        </p:nvSpPr>
        <p:spPr>
          <a:xfrm>
            <a:off x="6429175" y="1829650"/>
            <a:ext cx="2001600" cy="147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0"/>
              <a:buFont typeface="Barlow Condensed SemiBold"/>
              <a:buNone/>
              <a:defRPr sz="10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1" name="Google Shape;261;p3"/>
          <p:cNvSpPr txBox="1">
            <a:spLocks noGrp="1"/>
          </p:cNvSpPr>
          <p:nvPr>
            <p:ph type="title" idx="2"/>
          </p:nvPr>
        </p:nvSpPr>
        <p:spPr>
          <a:xfrm>
            <a:off x="941100" y="2254650"/>
            <a:ext cx="27981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Overpass ExtraBold"/>
              <a:buNone/>
              <a:defRPr sz="5500"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2" name="Google Shape;262;p3"/>
          <p:cNvSpPr txBox="1">
            <a:spLocks noGrp="1"/>
          </p:cNvSpPr>
          <p:nvPr>
            <p:ph type="subTitle" idx="1"/>
          </p:nvPr>
        </p:nvSpPr>
        <p:spPr>
          <a:xfrm>
            <a:off x="922700" y="2724975"/>
            <a:ext cx="2798100" cy="5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"/>
          <p:cNvSpPr txBox="1">
            <a:spLocks noGrp="1"/>
          </p:cNvSpPr>
          <p:nvPr>
            <p:ph type="subTitle" idx="1"/>
          </p:nvPr>
        </p:nvSpPr>
        <p:spPr>
          <a:xfrm>
            <a:off x="713225" y="1127225"/>
            <a:ext cx="7717500" cy="3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Overpass ExtraBold"/>
              <a:buNone/>
              <a:defRPr sz="3000"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9"/>
          <p:cNvSpPr txBox="1">
            <a:spLocks noGrp="1"/>
          </p:cNvSpPr>
          <p:nvPr>
            <p:ph type="title"/>
          </p:nvPr>
        </p:nvSpPr>
        <p:spPr>
          <a:xfrm>
            <a:off x="713225" y="1843150"/>
            <a:ext cx="38244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4598B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9"/>
          <p:cNvSpPr txBox="1">
            <a:spLocks noGrp="1"/>
          </p:cNvSpPr>
          <p:nvPr>
            <p:ph type="subTitle" idx="1"/>
          </p:nvPr>
        </p:nvSpPr>
        <p:spPr>
          <a:xfrm>
            <a:off x="713225" y="2481400"/>
            <a:ext cx="38244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None/>
              <a:defRPr sz="1600" i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  <a:defRPr sz="2000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410" name="Google Shape;410;p9"/>
          <p:cNvSpPr txBox="1">
            <a:spLocks noGrp="1"/>
          </p:cNvSpPr>
          <p:nvPr>
            <p:ph type="subTitle" idx="2"/>
          </p:nvPr>
        </p:nvSpPr>
        <p:spPr>
          <a:xfrm>
            <a:off x="5082225" y="1363800"/>
            <a:ext cx="33486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3"/>
          <p:cNvSpPr txBox="1">
            <a:spLocks noGrp="1"/>
          </p:cNvSpPr>
          <p:nvPr>
            <p:ph type="subTitle" idx="1"/>
          </p:nvPr>
        </p:nvSpPr>
        <p:spPr>
          <a:xfrm>
            <a:off x="2080900" y="1936975"/>
            <a:ext cx="21711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653" name="Google Shape;653;p13"/>
          <p:cNvSpPr txBox="1">
            <a:spLocks noGrp="1"/>
          </p:cNvSpPr>
          <p:nvPr>
            <p:ph type="title" hasCustomPrompt="1"/>
          </p:nvPr>
        </p:nvSpPr>
        <p:spPr>
          <a:xfrm>
            <a:off x="713225" y="1724750"/>
            <a:ext cx="1317600" cy="9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Font typeface="Overpass ExtraBold"/>
              <a:buNone/>
              <a:defRPr sz="5000"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654" name="Google Shape;654;p13"/>
          <p:cNvSpPr txBox="1">
            <a:spLocks noGrp="1"/>
          </p:cNvSpPr>
          <p:nvPr>
            <p:ph type="subTitle" idx="2"/>
          </p:nvPr>
        </p:nvSpPr>
        <p:spPr>
          <a:xfrm>
            <a:off x="2080900" y="2115750"/>
            <a:ext cx="21711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655" name="Google Shape;655;p13"/>
          <p:cNvSpPr txBox="1">
            <a:spLocks noGrp="1"/>
          </p:cNvSpPr>
          <p:nvPr>
            <p:ph type="subTitle" idx="3"/>
          </p:nvPr>
        </p:nvSpPr>
        <p:spPr>
          <a:xfrm>
            <a:off x="2080900" y="3070303"/>
            <a:ext cx="21711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656" name="Google Shape;656;p13"/>
          <p:cNvSpPr txBox="1">
            <a:spLocks noGrp="1"/>
          </p:cNvSpPr>
          <p:nvPr>
            <p:ph type="title" idx="4" hasCustomPrompt="1"/>
          </p:nvPr>
        </p:nvSpPr>
        <p:spPr>
          <a:xfrm>
            <a:off x="713275" y="2858075"/>
            <a:ext cx="1317600" cy="9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Font typeface="Overpass ExtraBold"/>
              <a:buNone/>
              <a:defRPr sz="5000"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657" name="Google Shape;657;p13"/>
          <p:cNvSpPr txBox="1">
            <a:spLocks noGrp="1"/>
          </p:cNvSpPr>
          <p:nvPr>
            <p:ph type="subTitle" idx="5"/>
          </p:nvPr>
        </p:nvSpPr>
        <p:spPr>
          <a:xfrm>
            <a:off x="2080900" y="3331881"/>
            <a:ext cx="21711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658" name="Google Shape;658;p13"/>
          <p:cNvSpPr txBox="1">
            <a:spLocks noGrp="1"/>
          </p:cNvSpPr>
          <p:nvPr>
            <p:ph type="subTitle" idx="6"/>
          </p:nvPr>
        </p:nvSpPr>
        <p:spPr>
          <a:xfrm>
            <a:off x="5762400" y="1936975"/>
            <a:ext cx="21711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659" name="Google Shape;659;p13"/>
          <p:cNvSpPr txBox="1">
            <a:spLocks noGrp="1"/>
          </p:cNvSpPr>
          <p:nvPr>
            <p:ph type="title" idx="7" hasCustomPrompt="1"/>
          </p:nvPr>
        </p:nvSpPr>
        <p:spPr>
          <a:xfrm>
            <a:off x="4394775" y="1715713"/>
            <a:ext cx="1317600" cy="9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Font typeface="Overpass ExtraBold"/>
              <a:buNone/>
              <a:defRPr sz="5000"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660" name="Google Shape;660;p13"/>
          <p:cNvSpPr txBox="1">
            <a:spLocks noGrp="1"/>
          </p:cNvSpPr>
          <p:nvPr>
            <p:ph type="subTitle" idx="8"/>
          </p:nvPr>
        </p:nvSpPr>
        <p:spPr>
          <a:xfrm>
            <a:off x="5762400" y="2115750"/>
            <a:ext cx="21711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661" name="Google Shape;661;p13"/>
          <p:cNvSpPr txBox="1">
            <a:spLocks noGrp="1"/>
          </p:cNvSpPr>
          <p:nvPr>
            <p:ph type="subTitle" idx="9"/>
          </p:nvPr>
        </p:nvSpPr>
        <p:spPr>
          <a:xfrm>
            <a:off x="5762400" y="3070303"/>
            <a:ext cx="21711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662" name="Google Shape;662;p13"/>
          <p:cNvSpPr txBox="1">
            <a:spLocks noGrp="1"/>
          </p:cNvSpPr>
          <p:nvPr>
            <p:ph type="title" idx="13" hasCustomPrompt="1"/>
          </p:nvPr>
        </p:nvSpPr>
        <p:spPr>
          <a:xfrm>
            <a:off x="4394775" y="2858075"/>
            <a:ext cx="1317600" cy="9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Font typeface="Overpass ExtraBold"/>
              <a:buNone/>
              <a:defRPr sz="5000"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663" name="Google Shape;663;p13"/>
          <p:cNvSpPr txBox="1">
            <a:spLocks noGrp="1"/>
          </p:cNvSpPr>
          <p:nvPr>
            <p:ph type="subTitle" idx="14"/>
          </p:nvPr>
        </p:nvSpPr>
        <p:spPr>
          <a:xfrm>
            <a:off x="5762400" y="3331881"/>
            <a:ext cx="21711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title" idx="15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verpass ExtraBold"/>
              <a:buNone/>
              <a:defRPr sz="2400"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65" name="Google Shape;665;p13"/>
          <p:cNvGrpSpPr/>
          <p:nvPr/>
        </p:nvGrpSpPr>
        <p:grpSpPr>
          <a:xfrm>
            <a:off x="4730727" y="-179477"/>
            <a:ext cx="394637" cy="549479"/>
            <a:chOff x="4100056" y="-27688"/>
            <a:chExt cx="545003" cy="758844"/>
          </a:xfrm>
        </p:grpSpPr>
        <p:grpSp>
          <p:nvGrpSpPr>
            <p:cNvPr id="666" name="Google Shape;666;p13"/>
            <p:cNvGrpSpPr/>
            <p:nvPr/>
          </p:nvGrpSpPr>
          <p:grpSpPr>
            <a:xfrm>
              <a:off x="4123708" y="327623"/>
              <a:ext cx="260910" cy="403533"/>
              <a:chOff x="4123708" y="327623"/>
              <a:chExt cx="260910" cy="403533"/>
            </a:xfrm>
          </p:grpSpPr>
          <p:sp>
            <p:nvSpPr>
              <p:cNvPr id="667" name="Google Shape;667;p13"/>
              <p:cNvSpPr/>
              <p:nvPr/>
            </p:nvSpPr>
            <p:spPr>
              <a:xfrm>
                <a:off x="4123708" y="446212"/>
                <a:ext cx="86389" cy="130363"/>
              </a:xfrm>
              <a:custGeom>
                <a:avLst/>
                <a:gdLst/>
                <a:ahLst/>
                <a:cxnLst/>
                <a:rect l="l" t="t" r="r" b="b"/>
                <a:pathLst>
                  <a:path w="86389" h="130363" extrusionOk="0">
                    <a:moveTo>
                      <a:pt x="83156" y="120733"/>
                    </a:moveTo>
                    <a:cubicBezTo>
                      <a:pt x="82263" y="120376"/>
                      <a:pt x="81371" y="120108"/>
                      <a:pt x="80478" y="119751"/>
                    </a:cubicBezTo>
                    <a:cubicBezTo>
                      <a:pt x="80567" y="119394"/>
                      <a:pt x="80567" y="119036"/>
                      <a:pt x="80478" y="118590"/>
                    </a:cubicBezTo>
                    <a:cubicBezTo>
                      <a:pt x="75748" y="80728"/>
                      <a:pt x="73963" y="42777"/>
                      <a:pt x="75123" y="4647"/>
                    </a:cubicBezTo>
                    <a:cubicBezTo>
                      <a:pt x="75301" y="-889"/>
                      <a:pt x="67269" y="-1693"/>
                      <a:pt x="65662" y="3397"/>
                    </a:cubicBezTo>
                    <a:cubicBezTo>
                      <a:pt x="52542" y="45545"/>
                      <a:pt x="30853" y="83764"/>
                      <a:pt x="1311" y="116536"/>
                    </a:cubicBezTo>
                    <a:cubicBezTo>
                      <a:pt x="-1903" y="120108"/>
                      <a:pt x="1221" y="125734"/>
                      <a:pt x="6041" y="124573"/>
                    </a:cubicBezTo>
                    <a:cubicBezTo>
                      <a:pt x="31478" y="118768"/>
                      <a:pt x="56380" y="120733"/>
                      <a:pt x="80657" y="130020"/>
                    </a:cubicBezTo>
                    <a:cubicBezTo>
                      <a:pt x="86369" y="132252"/>
                      <a:pt x="88868" y="122965"/>
                      <a:pt x="83156" y="120733"/>
                    </a:cubicBezTo>
                    <a:close/>
                    <a:moveTo>
                      <a:pt x="54238" y="73227"/>
                    </a:moveTo>
                    <a:cubicBezTo>
                      <a:pt x="54148" y="73227"/>
                      <a:pt x="54059" y="73227"/>
                      <a:pt x="53970" y="73316"/>
                    </a:cubicBezTo>
                    <a:cubicBezTo>
                      <a:pt x="54059" y="73138"/>
                      <a:pt x="54148" y="72959"/>
                      <a:pt x="54238" y="72781"/>
                    </a:cubicBezTo>
                    <a:cubicBezTo>
                      <a:pt x="54238" y="72959"/>
                      <a:pt x="54238" y="73048"/>
                      <a:pt x="54238" y="73227"/>
                    </a:cubicBezTo>
                    <a:close/>
                    <a:moveTo>
                      <a:pt x="38172" y="99659"/>
                    </a:moveTo>
                    <a:cubicBezTo>
                      <a:pt x="38261" y="99748"/>
                      <a:pt x="38351" y="99748"/>
                      <a:pt x="38529" y="99838"/>
                    </a:cubicBezTo>
                    <a:cubicBezTo>
                      <a:pt x="38440" y="99927"/>
                      <a:pt x="38351" y="100016"/>
                      <a:pt x="38261" y="100195"/>
                    </a:cubicBezTo>
                    <a:cubicBezTo>
                      <a:pt x="36566" y="102338"/>
                      <a:pt x="36923" y="104838"/>
                      <a:pt x="38172" y="106535"/>
                    </a:cubicBezTo>
                    <a:cubicBezTo>
                      <a:pt x="37101" y="106356"/>
                      <a:pt x="36030" y="106088"/>
                      <a:pt x="34870" y="105910"/>
                    </a:cubicBezTo>
                    <a:cubicBezTo>
                      <a:pt x="35941" y="103767"/>
                      <a:pt x="37012" y="101713"/>
                      <a:pt x="38172" y="99659"/>
                    </a:cubicBezTo>
                    <a:close/>
                    <a:moveTo>
                      <a:pt x="44241" y="107606"/>
                    </a:moveTo>
                    <a:cubicBezTo>
                      <a:pt x="44509" y="107428"/>
                      <a:pt x="44777" y="107160"/>
                      <a:pt x="44955" y="106892"/>
                    </a:cubicBezTo>
                    <a:cubicBezTo>
                      <a:pt x="48079" y="106981"/>
                      <a:pt x="51292" y="106981"/>
                      <a:pt x="54416" y="107071"/>
                    </a:cubicBezTo>
                    <a:cubicBezTo>
                      <a:pt x="55487" y="107428"/>
                      <a:pt x="56558" y="107428"/>
                      <a:pt x="57629" y="107160"/>
                    </a:cubicBezTo>
                    <a:cubicBezTo>
                      <a:pt x="57897" y="107160"/>
                      <a:pt x="58254" y="107160"/>
                      <a:pt x="58522" y="107160"/>
                    </a:cubicBezTo>
                    <a:cubicBezTo>
                      <a:pt x="61378" y="111714"/>
                      <a:pt x="68786" y="108857"/>
                      <a:pt x="67358" y="103409"/>
                    </a:cubicBezTo>
                    <a:cubicBezTo>
                      <a:pt x="66465" y="99927"/>
                      <a:pt x="65752" y="96355"/>
                      <a:pt x="65216" y="92872"/>
                    </a:cubicBezTo>
                    <a:cubicBezTo>
                      <a:pt x="66376" y="90997"/>
                      <a:pt x="67090" y="88765"/>
                      <a:pt x="67626" y="86175"/>
                    </a:cubicBezTo>
                    <a:cubicBezTo>
                      <a:pt x="68340" y="95015"/>
                      <a:pt x="69232" y="103767"/>
                      <a:pt x="70214" y="112607"/>
                    </a:cubicBezTo>
                    <a:cubicBezTo>
                      <a:pt x="61557" y="111000"/>
                      <a:pt x="52899" y="109303"/>
                      <a:pt x="44241" y="107606"/>
                    </a:cubicBezTo>
                    <a:close/>
                    <a:moveTo>
                      <a:pt x="65216" y="38491"/>
                    </a:moveTo>
                    <a:cubicBezTo>
                      <a:pt x="64323" y="38401"/>
                      <a:pt x="63431" y="38491"/>
                      <a:pt x="62628" y="38848"/>
                    </a:cubicBezTo>
                    <a:cubicBezTo>
                      <a:pt x="63520" y="36883"/>
                      <a:pt x="64323" y="34919"/>
                      <a:pt x="65127" y="32865"/>
                    </a:cubicBezTo>
                    <a:cubicBezTo>
                      <a:pt x="65216" y="34740"/>
                      <a:pt x="65216" y="36615"/>
                      <a:pt x="65216" y="38491"/>
                    </a:cubicBezTo>
                    <a:close/>
                    <a:moveTo>
                      <a:pt x="23535" y="112160"/>
                    </a:moveTo>
                    <a:cubicBezTo>
                      <a:pt x="21393" y="112339"/>
                      <a:pt x="19250" y="112607"/>
                      <a:pt x="17108" y="112875"/>
                    </a:cubicBezTo>
                    <a:cubicBezTo>
                      <a:pt x="20411" y="108857"/>
                      <a:pt x="23535" y="104838"/>
                      <a:pt x="26659" y="100730"/>
                    </a:cubicBezTo>
                    <a:cubicBezTo>
                      <a:pt x="25588" y="102784"/>
                      <a:pt x="24427" y="104838"/>
                      <a:pt x="23356" y="106892"/>
                    </a:cubicBezTo>
                    <a:cubicBezTo>
                      <a:pt x="22464" y="108499"/>
                      <a:pt x="22553" y="110553"/>
                      <a:pt x="23535" y="11216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13"/>
              <p:cNvSpPr/>
              <p:nvPr/>
            </p:nvSpPr>
            <p:spPr>
              <a:xfrm>
                <a:off x="4288379" y="483598"/>
                <a:ext cx="96239" cy="108844"/>
              </a:xfrm>
              <a:custGeom>
                <a:avLst/>
                <a:gdLst/>
                <a:ahLst/>
                <a:cxnLst/>
                <a:rect l="l" t="t" r="r" b="b"/>
                <a:pathLst>
                  <a:path w="96239" h="108844" extrusionOk="0">
                    <a:moveTo>
                      <a:pt x="88691" y="89777"/>
                    </a:moveTo>
                    <a:cubicBezTo>
                      <a:pt x="88781" y="70846"/>
                      <a:pt x="88870" y="51915"/>
                      <a:pt x="88959" y="33073"/>
                    </a:cubicBezTo>
                    <a:cubicBezTo>
                      <a:pt x="88959" y="30841"/>
                      <a:pt x="88156" y="28787"/>
                      <a:pt x="86817" y="27180"/>
                    </a:cubicBezTo>
                    <a:cubicBezTo>
                      <a:pt x="86638" y="21376"/>
                      <a:pt x="86282" y="15661"/>
                      <a:pt x="85746" y="9767"/>
                    </a:cubicBezTo>
                    <a:cubicBezTo>
                      <a:pt x="84943" y="2087"/>
                      <a:pt x="75482" y="-3806"/>
                      <a:pt x="69323" y="2980"/>
                    </a:cubicBezTo>
                    <a:cubicBezTo>
                      <a:pt x="47099" y="27180"/>
                      <a:pt x="24964" y="51379"/>
                      <a:pt x="2740" y="75579"/>
                    </a:cubicBezTo>
                    <a:cubicBezTo>
                      <a:pt x="-2347" y="81115"/>
                      <a:pt x="-27" y="89331"/>
                      <a:pt x="7025" y="91742"/>
                    </a:cubicBezTo>
                    <a:cubicBezTo>
                      <a:pt x="33086" y="100582"/>
                      <a:pt x="59684" y="106029"/>
                      <a:pt x="87085" y="108797"/>
                    </a:cubicBezTo>
                    <a:cubicBezTo>
                      <a:pt x="98777" y="109869"/>
                      <a:pt x="99223" y="92545"/>
                      <a:pt x="88691" y="89777"/>
                    </a:cubicBezTo>
                    <a:close/>
                    <a:moveTo>
                      <a:pt x="58077" y="72364"/>
                    </a:moveTo>
                    <a:cubicBezTo>
                      <a:pt x="60487" y="70132"/>
                      <a:pt x="62808" y="67721"/>
                      <a:pt x="65128" y="65310"/>
                    </a:cubicBezTo>
                    <a:cubicBezTo>
                      <a:pt x="64414" y="69864"/>
                      <a:pt x="63611" y="74418"/>
                      <a:pt x="62629" y="78972"/>
                    </a:cubicBezTo>
                    <a:cubicBezTo>
                      <a:pt x="60666" y="77365"/>
                      <a:pt x="59238" y="75132"/>
                      <a:pt x="58077" y="72364"/>
                    </a:cubicBezTo>
                    <a:close/>
                    <a:moveTo>
                      <a:pt x="42815" y="60309"/>
                    </a:moveTo>
                    <a:cubicBezTo>
                      <a:pt x="42815" y="60309"/>
                      <a:pt x="42726" y="60398"/>
                      <a:pt x="42726" y="60398"/>
                    </a:cubicBezTo>
                    <a:cubicBezTo>
                      <a:pt x="42726" y="60398"/>
                      <a:pt x="42815" y="60309"/>
                      <a:pt x="42815" y="60309"/>
                    </a:cubicBezTo>
                    <a:cubicBezTo>
                      <a:pt x="42815" y="60309"/>
                      <a:pt x="42815" y="60309"/>
                      <a:pt x="42815" y="60309"/>
                    </a:cubicBezTo>
                    <a:close/>
                    <a:moveTo>
                      <a:pt x="27374" y="77811"/>
                    </a:moveTo>
                    <a:cubicBezTo>
                      <a:pt x="27196" y="77811"/>
                      <a:pt x="27107" y="77722"/>
                      <a:pt x="26928" y="77722"/>
                    </a:cubicBezTo>
                    <a:cubicBezTo>
                      <a:pt x="27107" y="77543"/>
                      <a:pt x="27285" y="77365"/>
                      <a:pt x="27374" y="77186"/>
                    </a:cubicBezTo>
                    <a:cubicBezTo>
                      <a:pt x="27374" y="77365"/>
                      <a:pt x="27374" y="77543"/>
                      <a:pt x="27374" y="778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13"/>
              <p:cNvSpPr/>
              <p:nvPr/>
            </p:nvSpPr>
            <p:spPr>
              <a:xfrm>
                <a:off x="4173639" y="629066"/>
                <a:ext cx="88979" cy="102090"/>
              </a:xfrm>
              <a:custGeom>
                <a:avLst/>
                <a:gdLst/>
                <a:ahLst/>
                <a:cxnLst/>
                <a:rect l="l" t="t" r="r" b="b"/>
                <a:pathLst>
                  <a:path w="88979" h="102090" extrusionOk="0">
                    <a:moveTo>
                      <a:pt x="85885" y="84952"/>
                    </a:moveTo>
                    <a:cubicBezTo>
                      <a:pt x="86242" y="58788"/>
                      <a:pt x="84189" y="32892"/>
                      <a:pt x="80084" y="6996"/>
                    </a:cubicBezTo>
                    <a:cubicBezTo>
                      <a:pt x="78923" y="-237"/>
                      <a:pt x="68570" y="-2202"/>
                      <a:pt x="63929" y="2709"/>
                    </a:cubicBezTo>
                    <a:cubicBezTo>
                      <a:pt x="51344" y="16193"/>
                      <a:pt x="38759" y="29766"/>
                      <a:pt x="26175" y="43250"/>
                    </a:cubicBezTo>
                    <a:cubicBezTo>
                      <a:pt x="18410" y="51555"/>
                      <a:pt x="648" y="63878"/>
                      <a:pt x="23" y="76290"/>
                    </a:cubicBezTo>
                    <a:cubicBezTo>
                      <a:pt x="-512" y="86470"/>
                      <a:pt x="8235" y="90042"/>
                      <a:pt x="16714" y="91828"/>
                    </a:cubicBezTo>
                    <a:cubicBezTo>
                      <a:pt x="36528" y="96025"/>
                      <a:pt x="56878" y="98614"/>
                      <a:pt x="76871" y="101918"/>
                    </a:cubicBezTo>
                    <a:cubicBezTo>
                      <a:pt x="87492" y="103793"/>
                      <a:pt x="92758" y="89863"/>
                      <a:pt x="85885" y="84952"/>
                    </a:cubicBezTo>
                    <a:close/>
                    <a:moveTo>
                      <a:pt x="56432" y="71468"/>
                    </a:moveTo>
                    <a:cubicBezTo>
                      <a:pt x="56521" y="74147"/>
                      <a:pt x="56878" y="76736"/>
                      <a:pt x="57413" y="79237"/>
                    </a:cubicBezTo>
                    <a:cubicBezTo>
                      <a:pt x="55182" y="78880"/>
                      <a:pt x="53040" y="78522"/>
                      <a:pt x="50809" y="78165"/>
                    </a:cubicBezTo>
                    <a:cubicBezTo>
                      <a:pt x="52772" y="76022"/>
                      <a:pt x="54646" y="73790"/>
                      <a:pt x="56432" y="714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13"/>
              <p:cNvSpPr/>
              <p:nvPr/>
            </p:nvSpPr>
            <p:spPr>
              <a:xfrm>
                <a:off x="4257127" y="327623"/>
                <a:ext cx="87580" cy="122619"/>
              </a:xfrm>
              <a:custGeom>
                <a:avLst/>
                <a:gdLst/>
                <a:ahLst/>
                <a:cxnLst/>
                <a:rect l="l" t="t" r="r" b="b"/>
                <a:pathLst>
                  <a:path w="87580" h="122619" extrusionOk="0">
                    <a:moveTo>
                      <a:pt x="4628" y="99216"/>
                    </a:moveTo>
                    <a:cubicBezTo>
                      <a:pt x="22835" y="108681"/>
                      <a:pt x="41579" y="116361"/>
                      <a:pt x="61214" y="122165"/>
                    </a:cubicBezTo>
                    <a:cubicBezTo>
                      <a:pt x="72193" y="125469"/>
                      <a:pt x="77369" y="109842"/>
                      <a:pt x="68801" y="104663"/>
                    </a:cubicBezTo>
                    <a:cubicBezTo>
                      <a:pt x="69069" y="103949"/>
                      <a:pt x="69247" y="103145"/>
                      <a:pt x="69247" y="102252"/>
                    </a:cubicBezTo>
                    <a:cubicBezTo>
                      <a:pt x="70051" y="83321"/>
                      <a:pt x="74602" y="66533"/>
                      <a:pt x="81029" y="48942"/>
                    </a:cubicBezTo>
                    <a:cubicBezTo>
                      <a:pt x="86116" y="34833"/>
                      <a:pt x="89240" y="22063"/>
                      <a:pt x="86652" y="7061"/>
                    </a:cubicBezTo>
                    <a:cubicBezTo>
                      <a:pt x="85491" y="186"/>
                      <a:pt x="74959" y="-2493"/>
                      <a:pt x="70497" y="2775"/>
                    </a:cubicBezTo>
                    <a:cubicBezTo>
                      <a:pt x="47916" y="29832"/>
                      <a:pt x="25335" y="56978"/>
                      <a:pt x="2664" y="84035"/>
                    </a:cubicBezTo>
                    <a:cubicBezTo>
                      <a:pt x="-1084" y="88500"/>
                      <a:pt x="-1263" y="96090"/>
                      <a:pt x="4628" y="99216"/>
                    </a:cubicBezTo>
                    <a:close/>
                    <a:moveTo>
                      <a:pt x="48719" y="94840"/>
                    </a:moveTo>
                    <a:cubicBezTo>
                      <a:pt x="48808" y="95822"/>
                      <a:pt x="48898" y="96715"/>
                      <a:pt x="49076" y="97698"/>
                    </a:cubicBezTo>
                    <a:cubicBezTo>
                      <a:pt x="47737" y="97251"/>
                      <a:pt x="46398" y="96715"/>
                      <a:pt x="45059" y="96180"/>
                    </a:cubicBezTo>
                    <a:cubicBezTo>
                      <a:pt x="46309" y="96001"/>
                      <a:pt x="47559" y="95555"/>
                      <a:pt x="48719" y="948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1" name="Google Shape;671;p13"/>
            <p:cNvGrpSpPr/>
            <p:nvPr/>
          </p:nvGrpSpPr>
          <p:grpSpPr>
            <a:xfrm>
              <a:off x="4384060" y="126258"/>
              <a:ext cx="260999" cy="403549"/>
              <a:chOff x="4384060" y="126258"/>
              <a:chExt cx="260999" cy="403549"/>
            </a:xfrm>
          </p:grpSpPr>
          <p:sp>
            <p:nvSpPr>
              <p:cNvPr id="672" name="Google Shape;672;p13"/>
              <p:cNvSpPr/>
              <p:nvPr/>
            </p:nvSpPr>
            <p:spPr>
              <a:xfrm>
                <a:off x="4384060" y="244937"/>
                <a:ext cx="86428" cy="130360"/>
              </a:xfrm>
              <a:custGeom>
                <a:avLst/>
                <a:gdLst/>
                <a:ahLst/>
                <a:cxnLst/>
                <a:rect l="l" t="t" r="r" b="b"/>
                <a:pathLst>
                  <a:path w="86428" h="130360" extrusionOk="0">
                    <a:moveTo>
                      <a:pt x="83156" y="120733"/>
                    </a:moveTo>
                    <a:cubicBezTo>
                      <a:pt x="82263" y="120376"/>
                      <a:pt x="81371" y="120108"/>
                      <a:pt x="80478" y="119751"/>
                    </a:cubicBezTo>
                    <a:cubicBezTo>
                      <a:pt x="80567" y="119394"/>
                      <a:pt x="80567" y="119036"/>
                      <a:pt x="80478" y="118590"/>
                    </a:cubicBezTo>
                    <a:cubicBezTo>
                      <a:pt x="75748" y="80728"/>
                      <a:pt x="73963" y="42777"/>
                      <a:pt x="75123" y="4647"/>
                    </a:cubicBezTo>
                    <a:cubicBezTo>
                      <a:pt x="75302" y="-889"/>
                      <a:pt x="67269" y="-1693"/>
                      <a:pt x="65662" y="3397"/>
                    </a:cubicBezTo>
                    <a:cubicBezTo>
                      <a:pt x="52542" y="45545"/>
                      <a:pt x="30853" y="83764"/>
                      <a:pt x="1311" y="116536"/>
                    </a:cubicBezTo>
                    <a:cubicBezTo>
                      <a:pt x="-1902" y="120108"/>
                      <a:pt x="1221" y="125734"/>
                      <a:pt x="6041" y="124573"/>
                    </a:cubicBezTo>
                    <a:cubicBezTo>
                      <a:pt x="31478" y="118768"/>
                      <a:pt x="56380" y="120733"/>
                      <a:pt x="80657" y="130020"/>
                    </a:cubicBezTo>
                    <a:cubicBezTo>
                      <a:pt x="86369" y="132252"/>
                      <a:pt x="88957" y="122876"/>
                      <a:pt x="83156" y="120733"/>
                    </a:cubicBezTo>
                    <a:close/>
                    <a:moveTo>
                      <a:pt x="54238" y="73227"/>
                    </a:moveTo>
                    <a:cubicBezTo>
                      <a:pt x="54149" y="73227"/>
                      <a:pt x="54059" y="73227"/>
                      <a:pt x="53970" y="73316"/>
                    </a:cubicBezTo>
                    <a:cubicBezTo>
                      <a:pt x="54059" y="73138"/>
                      <a:pt x="54149" y="72959"/>
                      <a:pt x="54238" y="72781"/>
                    </a:cubicBezTo>
                    <a:cubicBezTo>
                      <a:pt x="54238" y="72870"/>
                      <a:pt x="54238" y="73048"/>
                      <a:pt x="54238" y="73227"/>
                    </a:cubicBezTo>
                    <a:close/>
                    <a:moveTo>
                      <a:pt x="38172" y="99570"/>
                    </a:moveTo>
                    <a:cubicBezTo>
                      <a:pt x="38262" y="99659"/>
                      <a:pt x="38351" y="99659"/>
                      <a:pt x="38529" y="99748"/>
                    </a:cubicBezTo>
                    <a:cubicBezTo>
                      <a:pt x="38440" y="99838"/>
                      <a:pt x="38351" y="99927"/>
                      <a:pt x="38262" y="100105"/>
                    </a:cubicBezTo>
                    <a:cubicBezTo>
                      <a:pt x="36566" y="102249"/>
                      <a:pt x="36923" y="104749"/>
                      <a:pt x="38172" y="106445"/>
                    </a:cubicBezTo>
                    <a:cubicBezTo>
                      <a:pt x="37101" y="106267"/>
                      <a:pt x="36030" y="105999"/>
                      <a:pt x="34870" y="105820"/>
                    </a:cubicBezTo>
                    <a:cubicBezTo>
                      <a:pt x="35941" y="103677"/>
                      <a:pt x="37101" y="101623"/>
                      <a:pt x="38172" y="99570"/>
                    </a:cubicBezTo>
                    <a:close/>
                    <a:moveTo>
                      <a:pt x="44331" y="107606"/>
                    </a:moveTo>
                    <a:cubicBezTo>
                      <a:pt x="44598" y="107428"/>
                      <a:pt x="44866" y="107160"/>
                      <a:pt x="45045" y="106892"/>
                    </a:cubicBezTo>
                    <a:cubicBezTo>
                      <a:pt x="48169" y="106981"/>
                      <a:pt x="51382" y="106981"/>
                      <a:pt x="54505" y="107071"/>
                    </a:cubicBezTo>
                    <a:cubicBezTo>
                      <a:pt x="55577" y="107428"/>
                      <a:pt x="56648" y="107428"/>
                      <a:pt x="57719" y="107160"/>
                    </a:cubicBezTo>
                    <a:cubicBezTo>
                      <a:pt x="57986" y="107160"/>
                      <a:pt x="58344" y="107160"/>
                      <a:pt x="58611" y="107160"/>
                    </a:cubicBezTo>
                    <a:cubicBezTo>
                      <a:pt x="61467" y="111714"/>
                      <a:pt x="68875" y="108856"/>
                      <a:pt x="67447" y="103409"/>
                    </a:cubicBezTo>
                    <a:cubicBezTo>
                      <a:pt x="66555" y="99927"/>
                      <a:pt x="65841" y="96355"/>
                      <a:pt x="65305" y="92872"/>
                    </a:cubicBezTo>
                    <a:cubicBezTo>
                      <a:pt x="66466" y="90997"/>
                      <a:pt x="67179" y="88765"/>
                      <a:pt x="67715" y="86175"/>
                    </a:cubicBezTo>
                    <a:cubicBezTo>
                      <a:pt x="68429" y="95015"/>
                      <a:pt x="69321" y="103767"/>
                      <a:pt x="70303" y="112607"/>
                    </a:cubicBezTo>
                    <a:cubicBezTo>
                      <a:pt x="61556" y="110910"/>
                      <a:pt x="52899" y="109303"/>
                      <a:pt x="44331" y="107606"/>
                    </a:cubicBezTo>
                    <a:close/>
                    <a:moveTo>
                      <a:pt x="65305" y="38401"/>
                    </a:moveTo>
                    <a:cubicBezTo>
                      <a:pt x="64413" y="38312"/>
                      <a:pt x="63520" y="38401"/>
                      <a:pt x="62717" y="38758"/>
                    </a:cubicBezTo>
                    <a:cubicBezTo>
                      <a:pt x="63609" y="36794"/>
                      <a:pt x="64413" y="34829"/>
                      <a:pt x="65216" y="32776"/>
                    </a:cubicBezTo>
                    <a:cubicBezTo>
                      <a:pt x="65216" y="34740"/>
                      <a:pt x="65305" y="36615"/>
                      <a:pt x="65305" y="38401"/>
                    </a:cubicBezTo>
                    <a:close/>
                    <a:moveTo>
                      <a:pt x="23624" y="112071"/>
                    </a:moveTo>
                    <a:cubicBezTo>
                      <a:pt x="21482" y="112250"/>
                      <a:pt x="19340" y="112518"/>
                      <a:pt x="17198" y="112786"/>
                    </a:cubicBezTo>
                    <a:cubicBezTo>
                      <a:pt x="20500" y="108767"/>
                      <a:pt x="23624" y="104749"/>
                      <a:pt x="26748" y="100641"/>
                    </a:cubicBezTo>
                    <a:cubicBezTo>
                      <a:pt x="25677" y="102695"/>
                      <a:pt x="24516" y="104749"/>
                      <a:pt x="23445" y="106803"/>
                    </a:cubicBezTo>
                    <a:cubicBezTo>
                      <a:pt x="22553" y="108410"/>
                      <a:pt x="22642" y="110553"/>
                      <a:pt x="23624" y="11207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13"/>
              <p:cNvSpPr/>
              <p:nvPr/>
            </p:nvSpPr>
            <p:spPr>
              <a:xfrm>
                <a:off x="4548820" y="282233"/>
                <a:ext cx="96239" cy="108852"/>
              </a:xfrm>
              <a:custGeom>
                <a:avLst/>
                <a:gdLst/>
                <a:ahLst/>
                <a:cxnLst/>
                <a:rect l="l" t="t" r="r" b="b"/>
                <a:pathLst>
                  <a:path w="96239" h="108852" extrusionOk="0">
                    <a:moveTo>
                      <a:pt x="88691" y="89777"/>
                    </a:moveTo>
                    <a:cubicBezTo>
                      <a:pt x="88780" y="70846"/>
                      <a:pt x="88870" y="51915"/>
                      <a:pt x="88959" y="33073"/>
                    </a:cubicBezTo>
                    <a:cubicBezTo>
                      <a:pt x="88959" y="30841"/>
                      <a:pt x="88156" y="28787"/>
                      <a:pt x="86817" y="27180"/>
                    </a:cubicBezTo>
                    <a:cubicBezTo>
                      <a:pt x="86638" y="21376"/>
                      <a:pt x="86371" y="15661"/>
                      <a:pt x="85746" y="9767"/>
                    </a:cubicBezTo>
                    <a:cubicBezTo>
                      <a:pt x="84942" y="2087"/>
                      <a:pt x="75482" y="-3806"/>
                      <a:pt x="69323" y="2980"/>
                    </a:cubicBezTo>
                    <a:cubicBezTo>
                      <a:pt x="47099" y="27180"/>
                      <a:pt x="24964" y="51379"/>
                      <a:pt x="2740" y="75579"/>
                    </a:cubicBezTo>
                    <a:cubicBezTo>
                      <a:pt x="-2347" y="81115"/>
                      <a:pt x="-27" y="89331"/>
                      <a:pt x="7024" y="91742"/>
                    </a:cubicBezTo>
                    <a:cubicBezTo>
                      <a:pt x="33086" y="100582"/>
                      <a:pt x="59684" y="106029"/>
                      <a:pt x="87084" y="108797"/>
                    </a:cubicBezTo>
                    <a:cubicBezTo>
                      <a:pt x="98777" y="109958"/>
                      <a:pt x="99223" y="92545"/>
                      <a:pt x="88691" y="89777"/>
                    </a:cubicBezTo>
                    <a:close/>
                    <a:moveTo>
                      <a:pt x="58077" y="72453"/>
                    </a:moveTo>
                    <a:cubicBezTo>
                      <a:pt x="60487" y="70221"/>
                      <a:pt x="62808" y="67810"/>
                      <a:pt x="65128" y="65399"/>
                    </a:cubicBezTo>
                    <a:cubicBezTo>
                      <a:pt x="64414" y="69953"/>
                      <a:pt x="63611" y="74507"/>
                      <a:pt x="62629" y="79061"/>
                    </a:cubicBezTo>
                    <a:cubicBezTo>
                      <a:pt x="60666" y="77365"/>
                      <a:pt x="59149" y="75222"/>
                      <a:pt x="58077" y="72453"/>
                    </a:cubicBezTo>
                    <a:close/>
                    <a:moveTo>
                      <a:pt x="42815" y="60398"/>
                    </a:moveTo>
                    <a:cubicBezTo>
                      <a:pt x="42815" y="60398"/>
                      <a:pt x="42726" y="60488"/>
                      <a:pt x="42726" y="60488"/>
                    </a:cubicBezTo>
                    <a:cubicBezTo>
                      <a:pt x="42726" y="60398"/>
                      <a:pt x="42726" y="60398"/>
                      <a:pt x="42815" y="60398"/>
                    </a:cubicBezTo>
                    <a:cubicBezTo>
                      <a:pt x="42815" y="60398"/>
                      <a:pt x="42815" y="60398"/>
                      <a:pt x="42815" y="60398"/>
                    </a:cubicBezTo>
                    <a:close/>
                    <a:moveTo>
                      <a:pt x="27285" y="77811"/>
                    </a:moveTo>
                    <a:cubicBezTo>
                      <a:pt x="27106" y="77811"/>
                      <a:pt x="27017" y="77722"/>
                      <a:pt x="26838" y="77722"/>
                    </a:cubicBezTo>
                    <a:cubicBezTo>
                      <a:pt x="27017" y="77543"/>
                      <a:pt x="27196" y="77365"/>
                      <a:pt x="27374" y="77186"/>
                    </a:cubicBezTo>
                    <a:cubicBezTo>
                      <a:pt x="27374" y="77365"/>
                      <a:pt x="27285" y="77633"/>
                      <a:pt x="27285" y="778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13"/>
              <p:cNvSpPr/>
              <p:nvPr/>
            </p:nvSpPr>
            <p:spPr>
              <a:xfrm>
                <a:off x="4433991" y="427701"/>
                <a:ext cx="89018" cy="102106"/>
              </a:xfrm>
              <a:custGeom>
                <a:avLst/>
                <a:gdLst/>
                <a:ahLst/>
                <a:cxnLst/>
                <a:rect l="l" t="t" r="r" b="b"/>
                <a:pathLst>
                  <a:path w="89018" h="102106" extrusionOk="0">
                    <a:moveTo>
                      <a:pt x="85885" y="84952"/>
                    </a:moveTo>
                    <a:cubicBezTo>
                      <a:pt x="86242" y="58788"/>
                      <a:pt x="84189" y="32892"/>
                      <a:pt x="80084" y="6996"/>
                    </a:cubicBezTo>
                    <a:cubicBezTo>
                      <a:pt x="78923" y="-238"/>
                      <a:pt x="68570" y="-2202"/>
                      <a:pt x="63929" y="2709"/>
                    </a:cubicBezTo>
                    <a:cubicBezTo>
                      <a:pt x="51344" y="16193"/>
                      <a:pt x="38759" y="29766"/>
                      <a:pt x="26175" y="43250"/>
                    </a:cubicBezTo>
                    <a:cubicBezTo>
                      <a:pt x="18410" y="51555"/>
                      <a:pt x="648" y="63878"/>
                      <a:pt x="23" y="76290"/>
                    </a:cubicBezTo>
                    <a:cubicBezTo>
                      <a:pt x="-512" y="86470"/>
                      <a:pt x="8235" y="90042"/>
                      <a:pt x="16714" y="91828"/>
                    </a:cubicBezTo>
                    <a:cubicBezTo>
                      <a:pt x="36528" y="96025"/>
                      <a:pt x="56878" y="98614"/>
                      <a:pt x="76870" y="101918"/>
                    </a:cubicBezTo>
                    <a:cubicBezTo>
                      <a:pt x="87492" y="103883"/>
                      <a:pt x="92847" y="89952"/>
                      <a:pt x="85885" y="84952"/>
                    </a:cubicBezTo>
                    <a:close/>
                    <a:moveTo>
                      <a:pt x="56431" y="71557"/>
                    </a:moveTo>
                    <a:cubicBezTo>
                      <a:pt x="56521" y="74236"/>
                      <a:pt x="56878" y="76826"/>
                      <a:pt x="57413" y="79326"/>
                    </a:cubicBezTo>
                    <a:cubicBezTo>
                      <a:pt x="55182" y="78969"/>
                      <a:pt x="53040" y="78612"/>
                      <a:pt x="50809" y="78254"/>
                    </a:cubicBezTo>
                    <a:cubicBezTo>
                      <a:pt x="52861" y="76022"/>
                      <a:pt x="54736" y="73790"/>
                      <a:pt x="56431" y="715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13"/>
              <p:cNvSpPr/>
              <p:nvPr/>
            </p:nvSpPr>
            <p:spPr>
              <a:xfrm>
                <a:off x="4517538" y="126258"/>
                <a:ext cx="87610" cy="122619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122619" extrusionOk="0">
                    <a:moveTo>
                      <a:pt x="4658" y="99216"/>
                    </a:moveTo>
                    <a:cubicBezTo>
                      <a:pt x="22866" y="108681"/>
                      <a:pt x="41609" y="116361"/>
                      <a:pt x="61245" y="122165"/>
                    </a:cubicBezTo>
                    <a:cubicBezTo>
                      <a:pt x="72223" y="125469"/>
                      <a:pt x="77399" y="109842"/>
                      <a:pt x="68831" y="104663"/>
                    </a:cubicBezTo>
                    <a:cubicBezTo>
                      <a:pt x="69099" y="103949"/>
                      <a:pt x="69277" y="103145"/>
                      <a:pt x="69277" y="102252"/>
                    </a:cubicBezTo>
                    <a:cubicBezTo>
                      <a:pt x="70081" y="83321"/>
                      <a:pt x="74633" y="66533"/>
                      <a:pt x="81059" y="48942"/>
                    </a:cubicBezTo>
                    <a:cubicBezTo>
                      <a:pt x="86146" y="34833"/>
                      <a:pt x="89270" y="22063"/>
                      <a:pt x="86682" y="7061"/>
                    </a:cubicBezTo>
                    <a:cubicBezTo>
                      <a:pt x="85521" y="186"/>
                      <a:pt x="74989" y="-2493"/>
                      <a:pt x="70527" y="2775"/>
                    </a:cubicBezTo>
                    <a:cubicBezTo>
                      <a:pt x="47946" y="29832"/>
                      <a:pt x="25365" y="56978"/>
                      <a:pt x="2694" y="84035"/>
                    </a:cubicBezTo>
                    <a:cubicBezTo>
                      <a:pt x="-1054" y="88589"/>
                      <a:pt x="-1322" y="96090"/>
                      <a:pt x="4658" y="99216"/>
                    </a:cubicBezTo>
                    <a:close/>
                    <a:moveTo>
                      <a:pt x="48749" y="94930"/>
                    </a:moveTo>
                    <a:cubicBezTo>
                      <a:pt x="48838" y="95912"/>
                      <a:pt x="48928" y="96805"/>
                      <a:pt x="49106" y="97787"/>
                    </a:cubicBezTo>
                    <a:cubicBezTo>
                      <a:pt x="47767" y="97341"/>
                      <a:pt x="46429" y="96805"/>
                      <a:pt x="45090" y="96269"/>
                    </a:cubicBezTo>
                    <a:cubicBezTo>
                      <a:pt x="46339" y="96001"/>
                      <a:pt x="47589" y="95644"/>
                      <a:pt x="48749" y="9493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6" name="Google Shape;676;p13"/>
            <p:cNvGrpSpPr/>
            <p:nvPr/>
          </p:nvGrpSpPr>
          <p:grpSpPr>
            <a:xfrm>
              <a:off x="4100056" y="-27688"/>
              <a:ext cx="260910" cy="403547"/>
              <a:chOff x="4100056" y="-27688"/>
              <a:chExt cx="260910" cy="403547"/>
            </a:xfrm>
          </p:grpSpPr>
          <p:sp>
            <p:nvSpPr>
              <p:cNvPr id="677" name="Google Shape;677;p13"/>
              <p:cNvSpPr/>
              <p:nvPr/>
            </p:nvSpPr>
            <p:spPr>
              <a:xfrm>
                <a:off x="4100056" y="90989"/>
                <a:ext cx="86389" cy="130360"/>
              </a:xfrm>
              <a:custGeom>
                <a:avLst/>
                <a:gdLst/>
                <a:ahLst/>
                <a:cxnLst/>
                <a:rect l="l" t="t" r="r" b="b"/>
                <a:pathLst>
                  <a:path w="86389" h="130360" extrusionOk="0">
                    <a:moveTo>
                      <a:pt x="83156" y="120733"/>
                    </a:moveTo>
                    <a:cubicBezTo>
                      <a:pt x="82263" y="120376"/>
                      <a:pt x="81371" y="120108"/>
                      <a:pt x="80478" y="119751"/>
                    </a:cubicBezTo>
                    <a:cubicBezTo>
                      <a:pt x="80567" y="119394"/>
                      <a:pt x="80567" y="119036"/>
                      <a:pt x="80478" y="118590"/>
                    </a:cubicBezTo>
                    <a:cubicBezTo>
                      <a:pt x="75748" y="80728"/>
                      <a:pt x="73963" y="42777"/>
                      <a:pt x="75123" y="4647"/>
                    </a:cubicBezTo>
                    <a:cubicBezTo>
                      <a:pt x="75302" y="-889"/>
                      <a:pt x="67269" y="-1693"/>
                      <a:pt x="65662" y="3397"/>
                    </a:cubicBezTo>
                    <a:cubicBezTo>
                      <a:pt x="52542" y="45545"/>
                      <a:pt x="30853" y="83764"/>
                      <a:pt x="1310" y="116536"/>
                    </a:cubicBezTo>
                    <a:cubicBezTo>
                      <a:pt x="-1903" y="120108"/>
                      <a:pt x="1221" y="125734"/>
                      <a:pt x="6041" y="124573"/>
                    </a:cubicBezTo>
                    <a:cubicBezTo>
                      <a:pt x="31478" y="118768"/>
                      <a:pt x="56380" y="120733"/>
                      <a:pt x="80657" y="130020"/>
                    </a:cubicBezTo>
                    <a:cubicBezTo>
                      <a:pt x="86369" y="132252"/>
                      <a:pt x="88868" y="122876"/>
                      <a:pt x="83156" y="120733"/>
                    </a:cubicBezTo>
                    <a:close/>
                    <a:moveTo>
                      <a:pt x="54149" y="73227"/>
                    </a:moveTo>
                    <a:cubicBezTo>
                      <a:pt x="54059" y="73227"/>
                      <a:pt x="53970" y="73227"/>
                      <a:pt x="53881" y="73316"/>
                    </a:cubicBezTo>
                    <a:cubicBezTo>
                      <a:pt x="53970" y="73138"/>
                      <a:pt x="54059" y="72959"/>
                      <a:pt x="54149" y="72781"/>
                    </a:cubicBezTo>
                    <a:cubicBezTo>
                      <a:pt x="54238" y="72870"/>
                      <a:pt x="54149" y="73048"/>
                      <a:pt x="54149" y="73227"/>
                    </a:cubicBezTo>
                    <a:close/>
                    <a:moveTo>
                      <a:pt x="38172" y="99570"/>
                    </a:moveTo>
                    <a:cubicBezTo>
                      <a:pt x="38261" y="99659"/>
                      <a:pt x="38351" y="99659"/>
                      <a:pt x="38529" y="99748"/>
                    </a:cubicBezTo>
                    <a:cubicBezTo>
                      <a:pt x="38440" y="99838"/>
                      <a:pt x="38351" y="99927"/>
                      <a:pt x="38261" y="100105"/>
                    </a:cubicBezTo>
                    <a:cubicBezTo>
                      <a:pt x="36566" y="102249"/>
                      <a:pt x="36923" y="104749"/>
                      <a:pt x="38172" y="106445"/>
                    </a:cubicBezTo>
                    <a:cubicBezTo>
                      <a:pt x="37101" y="106267"/>
                      <a:pt x="36030" y="105999"/>
                      <a:pt x="34870" y="105820"/>
                    </a:cubicBezTo>
                    <a:cubicBezTo>
                      <a:pt x="35941" y="103677"/>
                      <a:pt x="37012" y="101623"/>
                      <a:pt x="38172" y="99570"/>
                    </a:cubicBezTo>
                    <a:close/>
                    <a:moveTo>
                      <a:pt x="44241" y="107606"/>
                    </a:moveTo>
                    <a:cubicBezTo>
                      <a:pt x="44509" y="107428"/>
                      <a:pt x="44777" y="107160"/>
                      <a:pt x="44955" y="106892"/>
                    </a:cubicBezTo>
                    <a:cubicBezTo>
                      <a:pt x="48079" y="106981"/>
                      <a:pt x="51292" y="106981"/>
                      <a:pt x="54416" y="107071"/>
                    </a:cubicBezTo>
                    <a:cubicBezTo>
                      <a:pt x="55398" y="107428"/>
                      <a:pt x="56558" y="107428"/>
                      <a:pt x="57629" y="107160"/>
                    </a:cubicBezTo>
                    <a:cubicBezTo>
                      <a:pt x="57897" y="107160"/>
                      <a:pt x="58254" y="107160"/>
                      <a:pt x="58522" y="107160"/>
                    </a:cubicBezTo>
                    <a:cubicBezTo>
                      <a:pt x="61378" y="111714"/>
                      <a:pt x="68786" y="108856"/>
                      <a:pt x="67358" y="103409"/>
                    </a:cubicBezTo>
                    <a:cubicBezTo>
                      <a:pt x="66466" y="99927"/>
                      <a:pt x="65751" y="96355"/>
                      <a:pt x="65216" y="92872"/>
                    </a:cubicBezTo>
                    <a:cubicBezTo>
                      <a:pt x="66376" y="90997"/>
                      <a:pt x="67090" y="88765"/>
                      <a:pt x="67626" y="86175"/>
                    </a:cubicBezTo>
                    <a:cubicBezTo>
                      <a:pt x="68340" y="95015"/>
                      <a:pt x="69232" y="103767"/>
                      <a:pt x="70214" y="112607"/>
                    </a:cubicBezTo>
                    <a:cubicBezTo>
                      <a:pt x="61467" y="111000"/>
                      <a:pt x="52899" y="109303"/>
                      <a:pt x="44241" y="107606"/>
                    </a:cubicBezTo>
                    <a:close/>
                    <a:moveTo>
                      <a:pt x="65216" y="38401"/>
                    </a:moveTo>
                    <a:cubicBezTo>
                      <a:pt x="64323" y="38312"/>
                      <a:pt x="63431" y="38401"/>
                      <a:pt x="62628" y="38758"/>
                    </a:cubicBezTo>
                    <a:cubicBezTo>
                      <a:pt x="63520" y="36794"/>
                      <a:pt x="64323" y="34829"/>
                      <a:pt x="65127" y="32776"/>
                    </a:cubicBezTo>
                    <a:cubicBezTo>
                      <a:pt x="65127" y="34740"/>
                      <a:pt x="65216" y="36615"/>
                      <a:pt x="65216" y="38401"/>
                    </a:cubicBezTo>
                    <a:close/>
                    <a:moveTo>
                      <a:pt x="23535" y="112071"/>
                    </a:moveTo>
                    <a:cubicBezTo>
                      <a:pt x="21392" y="112250"/>
                      <a:pt x="19250" y="112518"/>
                      <a:pt x="17108" y="112786"/>
                    </a:cubicBezTo>
                    <a:cubicBezTo>
                      <a:pt x="20411" y="108767"/>
                      <a:pt x="23535" y="104749"/>
                      <a:pt x="26658" y="100641"/>
                    </a:cubicBezTo>
                    <a:cubicBezTo>
                      <a:pt x="25587" y="102695"/>
                      <a:pt x="24427" y="104749"/>
                      <a:pt x="23356" y="106803"/>
                    </a:cubicBezTo>
                    <a:cubicBezTo>
                      <a:pt x="22464" y="108410"/>
                      <a:pt x="22553" y="110553"/>
                      <a:pt x="23535" y="11207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p13"/>
              <p:cNvSpPr/>
              <p:nvPr/>
            </p:nvSpPr>
            <p:spPr>
              <a:xfrm>
                <a:off x="4264727" y="128285"/>
                <a:ext cx="96239" cy="108852"/>
              </a:xfrm>
              <a:custGeom>
                <a:avLst/>
                <a:gdLst/>
                <a:ahLst/>
                <a:cxnLst/>
                <a:rect l="l" t="t" r="r" b="b"/>
                <a:pathLst>
                  <a:path w="96239" h="108852" extrusionOk="0">
                    <a:moveTo>
                      <a:pt x="88691" y="89777"/>
                    </a:moveTo>
                    <a:cubicBezTo>
                      <a:pt x="88780" y="70846"/>
                      <a:pt x="88870" y="52004"/>
                      <a:pt x="88959" y="33073"/>
                    </a:cubicBezTo>
                    <a:cubicBezTo>
                      <a:pt x="88959" y="30841"/>
                      <a:pt x="88156" y="28787"/>
                      <a:pt x="86817" y="27180"/>
                    </a:cubicBezTo>
                    <a:cubicBezTo>
                      <a:pt x="86638" y="21376"/>
                      <a:pt x="86281" y="15661"/>
                      <a:pt x="85746" y="9767"/>
                    </a:cubicBezTo>
                    <a:cubicBezTo>
                      <a:pt x="84943" y="2087"/>
                      <a:pt x="75482" y="-3806"/>
                      <a:pt x="69323" y="2980"/>
                    </a:cubicBezTo>
                    <a:cubicBezTo>
                      <a:pt x="47099" y="27180"/>
                      <a:pt x="24964" y="51379"/>
                      <a:pt x="2740" y="75579"/>
                    </a:cubicBezTo>
                    <a:cubicBezTo>
                      <a:pt x="-2347" y="81115"/>
                      <a:pt x="-26" y="89331"/>
                      <a:pt x="7024" y="91742"/>
                    </a:cubicBezTo>
                    <a:cubicBezTo>
                      <a:pt x="33086" y="100582"/>
                      <a:pt x="59684" y="106029"/>
                      <a:pt x="87085" y="108797"/>
                    </a:cubicBezTo>
                    <a:cubicBezTo>
                      <a:pt x="98777" y="109958"/>
                      <a:pt x="99223" y="92545"/>
                      <a:pt x="88691" y="89777"/>
                    </a:cubicBezTo>
                    <a:close/>
                    <a:moveTo>
                      <a:pt x="58077" y="72453"/>
                    </a:moveTo>
                    <a:cubicBezTo>
                      <a:pt x="60487" y="70221"/>
                      <a:pt x="62808" y="67810"/>
                      <a:pt x="65128" y="65399"/>
                    </a:cubicBezTo>
                    <a:cubicBezTo>
                      <a:pt x="64414" y="69953"/>
                      <a:pt x="63611" y="74507"/>
                      <a:pt x="62629" y="79061"/>
                    </a:cubicBezTo>
                    <a:cubicBezTo>
                      <a:pt x="60666" y="77365"/>
                      <a:pt x="59148" y="75222"/>
                      <a:pt x="58077" y="72453"/>
                    </a:cubicBezTo>
                    <a:close/>
                    <a:moveTo>
                      <a:pt x="42815" y="60398"/>
                    </a:moveTo>
                    <a:cubicBezTo>
                      <a:pt x="42815" y="60398"/>
                      <a:pt x="42726" y="60488"/>
                      <a:pt x="42726" y="60488"/>
                    </a:cubicBezTo>
                    <a:cubicBezTo>
                      <a:pt x="42726" y="60398"/>
                      <a:pt x="42815" y="60398"/>
                      <a:pt x="42815" y="60398"/>
                    </a:cubicBezTo>
                    <a:cubicBezTo>
                      <a:pt x="42815" y="60398"/>
                      <a:pt x="42815" y="60398"/>
                      <a:pt x="42815" y="60398"/>
                    </a:cubicBezTo>
                    <a:close/>
                    <a:moveTo>
                      <a:pt x="27285" y="77811"/>
                    </a:moveTo>
                    <a:cubicBezTo>
                      <a:pt x="27106" y="77811"/>
                      <a:pt x="27017" y="77722"/>
                      <a:pt x="26839" y="77722"/>
                    </a:cubicBezTo>
                    <a:cubicBezTo>
                      <a:pt x="27017" y="77543"/>
                      <a:pt x="27196" y="77365"/>
                      <a:pt x="27285" y="77186"/>
                    </a:cubicBezTo>
                    <a:cubicBezTo>
                      <a:pt x="27374" y="77365"/>
                      <a:pt x="27374" y="77633"/>
                      <a:pt x="27285" y="778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p13"/>
              <p:cNvSpPr/>
              <p:nvPr/>
            </p:nvSpPr>
            <p:spPr>
              <a:xfrm>
                <a:off x="4149897" y="273753"/>
                <a:ext cx="89018" cy="102106"/>
              </a:xfrm>
              <a:custGeom>
                <a:avLst/>
                <a:gdLst/>
                <a:ahLst/>
                <a:cxnLst/>
                <a:rect l="l" t="t" r="r" b="b"/>
                <a:pathLst>
                  <a:path w="89018" h="102106" extrusionOk="0">
                    <a:moveTo>
                      <a:pt x="85885" y="84952"/>
                    </a:moveTo>
                    <a:cubicBezTo>
                      <a:pt x="86242" y="58788"/>
                      <a:pt x="84189" y="32892"/>
                      <a:pt x="80084" y="6996"/>
                    </a:cubicBezTo>
                    <a:cubicBezTo>
                      <a:pt x="78923" y="-238"/>
                      <a:pt x="68570" y="-2202"/>
                      <a:pt x="63929" y="2709"/>
                    </a:cubicBezTo>
                    <a:cubicBezTo>
                      <a:pt x="51344" y="16193"/>
                      <a:pt x="38759" y="29766"/>
                      <a:pt x="26175" y="43250"/>
                    </a:cubicBezTo>
                    <a:cubicBezTo>
                      <a:pt x="18410" y="51555"/>
                      <a:pt x="648" y="63878"/>
                      <a:pt x="23" y="76290"/>
                    </a:cubicBezTo>
                    <a:cubicBezTo>
                      <a:pt x="-512" y="86470"/>
                      <a:pt x="8235" y="90042"/>
                      <a:pt x="16714" y="91828"/>
                    </a:cubicBezTo>
                    <a:cubicBezTo>
                      <a:pt x="36528" y="96025"/>
                      <a:pt x="56878" y="98614"/>
                      <a:pt x="76871" y="101918"/>
                    </a:cubicBezTo>
                    <a:cubicBezTo>
                      <a:pt x="87492" y="103883"/>
                      <a:pt x="92847" y="89952"/>
                      <a:pt x="85885" y="84952"/>
                    </a:cubicBezTo>
                    <a:close/>
                    <a:moveTo>
                      <a:pt x="56521" y="71557"/>
                    </a:moveTo>
                    <a:cubicBezTo>
                      <a:pt x="56610" y="74236"/>
                      <a:pt x="56967" y="76826"/>
                      <a:pt x="57503" y="79326"/>
                    </a:cubicBezTo>
                    <a:cubicBezTo>
                      <a:pt x="55271" y="78969"/>
                      <a:pt x="53129" y="78612"/>
                      <a:pt x="50898" y="78254"/>
                    </a:cubicBezTo>
                    <a:cubicBezTo>
                      <a:pt x="52861" y="76022"/>
                      <a:pt x="54736" y="73790"/>
                      <a:pt x="56521" y="715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p13"/>
              <p:cNvSpPr/>
              <p:nvPr/>
            </p:nvSpPr>
            <p:spPr>
              <a:xfrm>
                <a:off x="4233475" y="-27688"/>
                <a:ext cx="87580" cy="122619"/>
              </a:xfrm>
              <a:custGeom>
                <a:avLst/>
                <a:gdLst/>
                <a:ahLst/>
                <a:cxnLst/>
                <a:rect l="l" t="t" r="r" b="b"/>
                <a:pathLst>
                  <a:path w="87580" h="122619" extrusionOk="0">
                    <a:moveTo>
                      <a:pt x="4628" y="99216"/>
                    </a:moveTo>
                    <a:cubicBezTo>
                      <a:pt x="22835" y="108681"/>
                      <a:pt x="41579" y="116361"/>
                      <a:pt x="61214" y="122165"/>
                    </a:cubicBezTo>
                    <a:cubicBezTo>
                      <a:pt x="72193" y="125469"/>
                      <a:pt x="77369" y="109842"/>
                      <a:pt x="68801" y="104663"/>
                    </a:cubicBezTo>
                    <a:cubicBezTo>
                      <a:pt x="69069" y="103949"/>
                      <a:pt x="69247" y="103145"/>
                      <a:pt x="69247" y="102252"/>
                    </a:cubicBezTo>
                    <a:cubicBezTo>
                      <a:pt x="70051" y="83321"/>
                      <a:pt x="74602" y="66533"/>
                      <a:pt x="81029" y="48942"/>
                    </a:cubicBezTo>
                    <a:cubicBezTo>
                      <a:pt x="86116" y="34833"/>
                      <a:pt x="89240" y="22063"/>
                      <a:pt x="86652" y="7061"/>
                    </a:cubicBezTo>
                    <a:cubicBezTo>
                      <a:pt x="85491" y="186"/>
                      <a:pt x="74959" y="-2493"/>
                      <a:pt x="70497" y="2775"/>
                    </a:cubicBezTo>
                    <a:cubicBezTo>
                      <a:pt x="47916" y="29832"/>
                      <a:pt x="25335" y="56978"/>
                      <a:pt x="2664" y="84035"/>
                    </a:cubicBezTo>
                    <a:cubicBezTo>
                      <a:pt x="-1084" y="88589"/>
                      <a:pt x="-1263" y="96180"/>
                      <a:pt x="4628" y="99216"/>
                    </a:cubicBezTo>
                    <a:close/>
                    <a:moveTo>
                      <a:pt x="48719" y="94930"/>
                    </a:moveTo>
                    <a:cubicBezTo>
                      <a:pt x="48808" y="95912"/>
                      <a:pt x="48897" y="96805"/>
                      <a:pt x="49076" y="97787"/>
                    </a:cubicBezTo>
                    <a:cubicBezTo>
                      <a:pt x="47737" y="97341"/>
                      <a:pt x="46398" y="96805"/>
                      <a:pt x="45059" y="96269"/>
                    </a:cubicBezTo>
                    <a:cubicBezTo>
                      <a:pt x="46309" y="96001"/>
                      <a:pt x="47559" y="95644"/>
                      <a:pt x="48719" y="9493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81" name="Google Shape;681;p13"/>
          <p:cNvGrpSpPr/>
          <p:nvPr/>
        </p:nvGrpSpPr>
        <p:grpSpPr>
          <a:xfrm>
            <a:off x="7180132" y="541189"/>
            <a:ext cx="913336" cy="772639"/>
            <a:chOff x="8580941" y="4223027"/>
            <a:chExt cx="1892140" cy="1600660"/>
          </a:xfrm>
        </p:grpSpPr>
        <p:sp>
          <p:nvSpPr>
            <p:cNvPr id="682" name="Google Shape;682;p13"/>
            <p:cNvSpPr/>
            <p:nvPr/>
          </p:nvSpPr>
          <p:spPr>
            <a:xfrm>
              <a:off x="9393641" y="4223027"/>
              <a:ext cx="698764" cy="626238"/>
            </a:xfrm>
            <a:custGeom>
              <a:avLst/>
              <a:gdLst/>
              <a:ahLst/>
              <a:cxnLst/>
              <a:rect l="l" t="t" r="r" b="b"/>
              <a:pathLst>
                <a:path w="698764" h="626238" extrusionOk="0">
                  <a:moveTo>
                    <a:pt x="0" y="626239"/>
                  </a:moveTo>
                  <a:lnTo>
                    <a:pt x="569347" y="0"/>
                  </a:lnTo>
                  <a:lnTo>
                    <a:pt x="698764" y="60454"/>
                  </a:lnTo>
                  <a:lnTo>
                    <a:pt x="193502" y="615970"/>
                  </a:lnTo>
                  <a:close/>
                </a:path>
              </a:pathLst>
            </a:custGeom>
            <a:solidFill>
              <a:srgbClr val="F3DE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8618209" y="4742735"/>
              <a:ext cx="909044" cy="184487"/>
            </a:xfrm>
            <a:custGeom>
              <a:avLst/>
              <a:gdLst/>
              <a:ahLst/>
              <a:cxnLst/>
              <a:rect l="l" t="t" r="r" b="b"/>
              <a:pathLst>
                <a:path w="909044" h="184487" extrusionOk="0">
                  <a:moveTo>
                    <a:pt x="909044" y="99387"/>
                  </a:moveTo>
                  <a:lnTo>
                    <a:pt x="132095" y="0"/>
                  </a:lnTo>
                  <a:lnTo>
                    <a:pt x="0" y="134124"/>
                  </a:lnTo>
                  <a:lnTo>
                    <a:pt x="824879" y="184488"/>
                  </a:lnTo>
                  <a:close/>
                </a:path>
              </a:pathLst>
            </a:custGeom>
            <a:solidFill>
              <a:srgbClr val="F3DE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8580941" y="4263335"/>
              <a:ext cx="1892140" cy="1560352"/>
            </a:xfrm>
            <a:custGeom>
              <a:avLst/>
              <a:gdLst/>
              <a:ahLst/>
              <a:cxnLst/>
              <a:rect l="l" t="t" r="r" b="b"/>
              <a:pathLst>
                <a:path w="1892140" h="1560352" extrusionOk="0">
                  <a:moveTo>
                    <a:pt x="1486384" y="10949"/>
                  </a:moveTo>
                  <a:lnTo>
                    <a:pt x="969340" y="517708"/>
                  </a:lnTo>
                  <a:lnTo>
                    <a:pt x="880087" y="552267"/>
                  </a:lnTo>
                  <a:lnTo>
                    <a:pt x="879908" y="551909"/>
                  </a:lnTo>
                  <a:lnTo>
                    <a:pt x="856613" y="561285"/>
                  </a:lnTo>
                  <a:lnTo>
                    <a:pt x="833139" y="570304"/>
                  </a:lnTo>
                  <a:lnTo>
                    <a:pt x="833318" y="570662"/>
                  </a:lnTo>
                  <a:lnTo>
                    <a:pt x="750223" y="604059"/>
                  </a:lnTo>
                  <a:lnTo>
                    <a:pt x="40659" y="580574"/>
                  </a:lnTo>
                  <a:cubicBezTo>
                    <a:pt x="11652" y="580574"/>
                    <a:pt x="-7984" y="610131"/>
                    <a:pt x="3173" y="636830"/>
                  </a:cubicBezTo>
                  <a:lnTo>
                    <a:pt x="379286" y="1535425"/>
                  </a:lnTo>
                  <a:cubicBezTo>
                    <a:pt x="385802" y="1550873"/>
                    <a:pt x="401064" y="1560785"/>
                    <a:pt x="417843" y="1560339"/>
                  </a:cubicBezTo>
                  <a:lnTo>
                    <a:pt x="1109914" y="1552659"/>
                  </a:lnTo>
                  <a:cubicBezTo>
                    <a:pt x="1109914" y="1552659"/>
                    <a:pt x="1173105" y="1565964"/>
                    <a:pt x="1240581" y="1536496"/>
                  </a:cubicBezTo>
                  <a:cubicBezTo>
                    <a:pt x="1310019" y="1512029"/>
                    <a:pt x="1347149" y="1459166"/>
                    <a:pt x="1347149" y="1459166"/>
                  </a:cubicBezTo>
                  <a:lnTo>
                    <a:pt x="1878384" y="984909"/>
                  </a:lnTo>
                  <a:cubicBezTo>
                    <a:pt x="1890969" y="973837"/>
                    <a:pt x="1895432" y="956156"/>
                    <a:pt x="1889630" y="940440"/>
                  </a:cubicBezTo>
                  <a:lnTo>
                    <a:pt x="1552342" y="26576"/>
                  </a:lnTo>
                  <a:cubicBezTo>
                    <a:pt x="1542078" y="-660"/>
                    <a:pt x="1507626" y="-8875"/>
                    <a:pt x="1486384" y="109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8629187" y="4914096"/>
              <a:ext cx="996691" cy="874930"/>
            </a:xfrm>
            <a:custGeom>
              <a:avLst/>
              <a:gdLst/>
              <a:ahLst/>
              <a:cxnLst/>
              <a:rect l="l" t="t" r="r" b="b"/>
              <a:pathLst>
                <a:path w="996691" h="874930" extrusionOk="0">
                  <a:moveTo>
                    <a:pt x="996691" y="851267"/>
                  </a:moveTo>
                  <a:lnTo>
                    <a:pt x="992229" y="851446"/>
                  </a:lnTo>
                  <a:lnTo>
                    <a:pt x="377274" y="874931"/>
                  </a:lnTo>
                  <a:lnTo>
                    <a:pt x="376381" y="872966"/>
                  </a:lnTo>
                  <a:lnTo>
                    <a:pt x="0" y="0"/>
                  </a:lnTo>
                  <a:lnTo>
                    <a:pt x="679932" y="17502"/>
                  </a:lnTo>
                  <a:lnTo>
                    <a:pt x="996691" y="851267"/>
                  </a:lnTo>
                  <a:close/>
                  <a:moveTo>
                    <a:pt x="381469" y="868412"/>
                  </a:moveTo>
                  <a:lnTo>
                    <a:pt x="987587" y="845195"/>
                  </a:lnTo>
                  <a:lnTo>
                    <a:pt x="675558" y="23664"/>
                  </a:lnTo>
                  <a:lnTo>
                    <a:pt x="9818" y="6518"/>
                  </a:lnTo>
                  <a:lnTo>
                    <a:pt x="381469" y="868412"/>
                  </a:lnTo>
                  <a:close/>
                </a:path>
              </a:pathLst>
            </a:custGeom>
            <a:solidFill>
              <a:srgbClr val="758A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9326701" y="4782115"/>
              <a:ext cx="594426" cy="1036807"/>
            </a:xfrm>
            <a:custGeom>
              <a:avLst/>
              <a:gdLst/>
              <a:ahLst/>
              <a:cxnLst/>
              <a:rect l="l" t="t" r="r" b="b"/>
              <a:pathLst>
                <a:path w="594426" h="1036807" extrusionOk="0">
                  <a:moveTo>
                    <a:pt x="220813" y="0"/>
                  </a:moveTo>
                  <a:lnTo>
                    <a:pt x="134327" y="33397"/>
                  </a:lnTo>
                  <a:lnTo>
                    <a:pt x="134148" y="33039"/>
                  </a:lnTo>
                  <a:lnTo>
                    <a:pt x="110853" y="42416"/>
                  </a:lnTo>
                  <a:lnTo>
                    <a:pt x="87379" y="51435"/>
                  </a:lnTo>
                  <a:lnTo>
                    <a:pt x="87558" y="51792"/>
                  </a:lnTo>
                  <a:lnTo>
                    <a:pt x="4463" y="85189"/>
                  </a:lnTo>
                  <a:lnTo>
                    <a:pt x="0" y="85010"/>
                  </a:lnTo>
                  <a:lnTo>
                    <a:pt x="374061" y="1035307"/>
                  </a:lnTo>
                  <a:cubicBezTo>
                    <a:pt x="394322" y="1037719"/>
                    <a:pt x="443232" y="1040130"/>
                    <a:pt x="494821" y="1017627"/>
                  </a:cubicBezTo>
                  <a:cubicBezTo>
                    <a:pt x="546855" y="999321"/>
                    <a:pt x="580772" y="965031"/>
                    <a:pt x="594427" y="949047"/>
                  </a:cubicBezTo>
                  <a:lnTo>
                    <a:pt x="2208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9705902" y="5610832"/>
              <a:ext cx="133952" cy="134029"/>
            </a:xfrm>
            <a:custGeom>
              <a:avLst/>
              <a:gdLst/>
              <a:ahLst/>
              <a:cxnLst/>
              <a:rect l="l" t="t" r="r" b="b"/>
              <a:pathLst>
                <a:path w="133952" h="134029" extrusionOk="0">
                  <a:moveTo>
                    <a:pt x="129275" y="42464"/>
                  </a:moveTo>
                  <a:cubicBezTo>
                    <a:pt x="142842" y="76932"/>
                    <a:pt x="125884" y="115776"/>
                    <a:pt x="91521" y="129350"/>
                  </a:cubicBezTo>
                  <a:cubicBezTo>
                    <a:pt x="57159" y="142923"/>
                    <a:pt x="18244" y="125956"/>
                    <a:pt x="4678" y="91577"/>
                  </a:cubicBezTo>
                  <a:cubicBezTo>
                    <a:pt x="-8889" y="57108"/>
                    <a:pt x="8069" y="18264"/>
                    <a:pt x="42432" y="4691"/>
                  </a:cubicBezTo>
                  <a:cubicBezTo>
                    <a:pt x="76795" y="-8882"/>
                    <a:pt x="115709" y="7995"/>
                    <a:pt x="129275" y="424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13"/>
            <p:cNvSpPr/>
            <p:nvPr/>
          </p:nvSpPr>
          <p:spPr>
            <a:xfrm rot="-1293721">
              <a:off x="9395654" y="4903063"/>
              <a:ext cx="171815" cy="67956"/>
            </a:xfrm>
            <a:custGeom>
              <a:avLst/>
              <a:gdLst/>
              <a:ahLst/>
              <a:cxnLst/>
              <a:rect l="l" t="t" r="r" b="b"/>
              <a:pathLst>
                <a:path w="171819" h="67957" extrusionOk="0">
                  <a:moveTo>
                    <a:pt x="0" y="0"/>
                  </a:moveTo>
                  <a:lnTo>
                    <a:pt x="171820" y="0"/>
                  </a:lnTo>
                  <a:lnTo>
                    <a:pt x="171820" y="67957"/>
                  </a:lnTo>
                  <a:lnTo>
                    <a:pt x="0" y="679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9495568" y="5121265"/>
              <a:ext cx="212155" cy="243155"/>
            </a:xfrm>
            <a:custGeom>
              <a:avLst/>
              <a:gdLst/>
              <a:ahLst/>
              <a:cxnLst/>
              <a:rect l="l" t="t" r="r" b="b"/>
              <a:pathLst>
                <a:path w="212155" h="243155" extrusionOk="0">
                  <a:moveTo>
                    <a:pt x="26776" y="243155"/>
                  </a:moveTo>
                  <a:lnTo>
                    <a:pt x="212155" y="68044"/>
                  </a:lnTo>
                  <a:lnTo>
                    <a:pt x="185379" y="0"/>
                  </a:lnTo>
                  <a:lnTo>
                    <a:pt x="0" y="1750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9544926" y="5246816"/>
              <a:ext cx="212243" cy="243155"/>
            </a:xfrm>
            <a:custGeom>
              <a:avLst/>
              <a:gdLst/>
              <a:ahLst/>
              <a:cxnLst/>
              <a:rect l="l" t="t" r="r" b="b"/>
              <a:pathLst>
                <a:path w="212243" h="243155" extrusionOk="0">
                  <a:moveTo>
                    <a:pt x="26865" y="243155"/>
                  </a:moveTo>
                  <a:lnTo>
                    <a:pt x="212244" y="68134"/>
                  </a:lnTo>
                  <a:lnTo>
                    <a:pt x="185468" y="0"/>
                  </a:lnTo>
                  <a:lnTo>
                    <a:pt x="0" y="1750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9607314" y="4315182"/>
              <a:ext cx="816310" cy="1323379"/>
            </a:xfrm>
            <a:custGeom>
              <a:avLst/>
              <a:gdLst/>
              <a:ahLst/>
              <a:cxnLst/>
              <a:rect l="l" t="t" r="r" b="b"/>
              <a:pathLst>
                <a:path w="816310" h="1323379" extrusionOk="0">
                  <a:moveTo>
                    <a:pt x="341037" y="1323380"/>
                  </a:moveTo>
                  <a:lnTo>
                    <a:pt x="339341" y="1319094"/>
                  </a:lnTo>
                  <a:lnTo>
                    <a:pt x="0" y="473184"/>
                  </a:lnTo>
                  <a:lnTo>
                    <a:pt x="486430" y="0"/>
                  </a:lnTo>
                  <a:lnTo>
                    <a:pt x="488126" y="4554"/>
                  </a:lnTo>
                  <a:lnTo>
                    <a:pt x="816310" y="885557"/>
                  </a:lnTo>
                  <a:lnTo>
                    <a:pt x="814703" y="886986"/>
                  </a:lnTo>
                  <a:lnTo>
                    <a:pt x="341037" y="1323380"/>
                  </a:lnTo>
                  <a:close/>
                  <a:moveTo>
                    <a:pt x="7497" y="474791"/>
                  </a:moveTo>
                  <a:lnTo>
                    <a:pt x="343536" y="1312485"/>
                  </a:lnTo>
                  <a:lnTo>
                    <a:pt x="808903" y="883771"/>
                  </a:lnTo>
                  <a:lnTo>
                    <a:pt x="483842" y="11341"/>
                  </a:lnTo>
                  <a:lnTo>
                    <a:pt x="7497" y="474791"/>
                  </a:lnTo>
                  <a:close/>
                </a:path>
              </a:pathLst>
            </a:custGeom>
            <a:solidFill>
              <a:srgbClr val="758A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">
    <p:bg>
      <p:bgPr>
        <a:solidFill>
          <a:schemeClr val="dk2"/>
        </a:solidFill>
        <a:effectLst/>
      </p:bgPr>
    </p:bg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8_1">
    <p:bg>
      <p:bgPr>
        <a:solidFill>
          <a:schemeClr val="accent1"/>
        </a:solidFill>
        <a:effectLst/>
      </p:bgPr>
    </p:bg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72" r:id="rId10"/>
    <p:sldLayoutId id="2147483676" r:id="rId11"/>
    <p:sldLayoutId id="214748367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Google Shape;1996;p41"/>
          <p:cNvSpPr txBox="1">
            <a:spLocks noGrp="1"/>
          </p:cNvSpPr>
          <p:nvPr>
            <p:ph type="title"/>
          </p:nvPr>
        </p:nvSpPr>
        <p:spPr>
          <a:xfrm>
            <a:off x="967154" y="2259150"/>
            <a:ext cx="7209692" cy="6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Candara" panose="020E0502030303020204" pitchFamily="34" charset="0"/>
              </a:rPr>
              <a:t>GIỚI THIỆU CHƯƠNG TRÌNH</a:t>
            </a:r>
            <a:endParaRPr sz="4000" b="1">
              <a:latin typeface="Candara" panose="020E0502030303020204" pitchFamily="34" charset="0"/>
            </a:endParaRPr>
          </a:p>
        </p:txBody>
      </p:sp>
      <p:sp>
        <p:nvSpPr>
          <p:cNvPr id="1998" name="Google Shape;1998;p41"/>
          <p:cNvSpPr/>
          <p:nvPr/>
        </p:nvSpPr>
        <p:spPr>
          <a:xfrm rot="-3481752" flipH="1">
            <a:off x="-1964176" y="-3224785"/>
            <a:ext cx="5492850" cy="5908119"/>
          </a:xfrm>
          <a:custGeom>
            <a:avLst/>
            <a:gdLst/>
            <a:ahLst/>
            <a:cxnLst/>
            <a:rect l="l" t="t" r="r" b="b"/>
            <a:pathLst>
              <a:path w="12509217" h="13454936" extrusionOk="0">
                <a:moveTo>
                  <a:pt x="11467963" y="1803721"/>
                </a:moveTo>
                <a:cubicBezTo>
                  <a:pt x="11188601" y="2562476"/>
                  <a:pt x="11066948" y="3377042"/>
                  <a:pt x="10730910" y="4112491"/>
                </a:cubicBezTo>
                <a:cubicBezTo>
                  <a:pt x="10418344" y="4796416"/>
                  <a:pt x="9922007" y="5395330"/>
                  <a:pt x="9308123" y="5829402"/>
                </a:cubicBezTo>
                <a:cubicBezTo>
                  <a:pt x="8618195" y="6317142"/>
                  <a:pt x="7753955" y="6630485"/>
                  <a:pt x="7309296" y="7349057"/>
                </a:cubicBezTo>
                <a:cubicBezTo>
                  <a:pt x="6799927" y="8172106"/>
                  <a:pt x="6991107" y="9309926"/>
                  <a:pt x="6413550" y="10086720"/>
                </a:cubicBezTo>
                <a:cubicBezTo>
                  <a:pt x="5810554" y="10897803"/>
                  <a:pt x="4631697" y="10988886"/>
                  <a:pt x="3810923" y="11578514"/>
                </a:cubicBezTo>
                <a:cubicBezTo>
                  <a:pt x="3239435" y="11989011"/>
                  <a:pt x="2862340" y="12628734"/>
                  <a:pt x="2284781" y="13030749"/>
                </a:cubicBezTo>
                <a:cubicBezTo>
                  <a:pt x="1694370" y="13441693"/>
                  <a:pt x="912780" y="13564208"/>
                  <a:pt x="224994" y="13353646"/>
                </a:cubicBezTo>
                <a:cubicBezTo>
                  <a:pt x="163766" y="13334894"/>
                  <a:pt x="100664" y="13312034"/>
                  <a:pt x="57287" y="13264885"/>
                </a:cubicBezTo>
                <a:cubicBezTo>
                  <a:pt x="-34823" y="13164694"/>
                  <a:pt x="-371" y="13004674"/>
                  <a:pt x="52824" y="12879390"/>
                </a:cubicBezTo>
                <a:cubicBezTo>
                  <a:pt x="279528" y="12345485"/>
                  <a:pt x="736237" y="11929718"/>
                  <a:pt x="935182" y="11384829"/>
                </a:cubicBezTo>
                <a:cubicBezTo>
                  <a:pt x="1230432" y="10576067"/>
                  <a:pt x="900820" y="9670597"/>
                  <a:pt x="1031308" y="8819508"/>
                </a:cubicBezTo>
                <a:cubicBezTo>
                  <a:pt x="1152246" y="8030838"/>
                  <a:pt x="1652511" y="7362630"/>
                  <a:pt x="2099045" y="6701565"/>
                </a:cubicBezTo>
                <a:cubicBezTo>
                  <a:pt x="2545580" y="6040500"/>
                  <a:pt x="2967926" y="5291568"/>
                  <a:pt x="2898844" y="4496647"/>
                </a:cubicBezTo>
                <a:cubicBezTo>
                  <a:pt x="2843864" y="3863175"/>
                  <a:pt x="2481853" y="3211665"/>
                  <a:pt x="2732029" y="2627127"/>
                </a:cubicBezTo>
                <a:cubicBezTo>
                  <a:pt x="2817980" y="2426388"/>
                  <a:pt x="2968194" y="2261724"/>
                  <a:pt x="3101895" y="2089203"/>
                </a:cubicBezTo>
                <a:cubicBezTo>
                  <a:pt x="3423475" y="1674240"/>
                  <a:pt x="3660086" y="1193823"/>
                  <a:pt x="3793073" y="685902"/>
                </a:cubicBezTo>
                <a:cubicBezTo>
                  <a:pt x="3837342" y="516863"/>
                  <a:pt x="3875454" y="335055"/>
                  <a:pt x="3997998" y="210575"/>
                </a:cubicBezTo>
                <a:cubicBezTo>
                  <a:pt x="4162403" y="43501"/>
                  <a:pt x="4423469" y="32071"/>
                  <a:pt x="4657848" y="31267"/>
                </a:cubicBezTo>
                <a:cubicBezTo>
                  <a:pt x="6097414" y="31267"/>
                  <a:pt x="7537070" y="21444"/>
                  <a:pt x="8976725" y="16533"/>
                </a:cubicBezTo>
                <a:cubicBezTo>
                  <a:pt x="9705389" y="14033"/>
                  <a:pt x="10434142" y="11532"/>
                  <a:pt x="11162806" y="9032"/>
                </a:cubicBezTo>
                <a:cubicBezTo>
                  <a:pt x="11535439" y="7782"/>
                  <a:pt x="11911195" y="-7845"/>
                  <a:pt x="12283560" y="5103"/>
                </a:cubicBezTo>
                <a:cubicBezTo>
                  <a:pt x="12513744" y="13140"/>
                  <a:pt x="12559442" y="44215"/>
                  <a:pt x="12458674" y="277190"/>
                </a:cubicBezTo>
                <a:cubicBezTo>
                  <a:pt x="12353624" y="519989"/>
                  <a:pt x="12100590" y="664382"/>
                  <a:pt x="11947164" y="879230"/>
                </a:cubicBezTo>
                <a:cubicBezTo>
                  <a:pt x="11744827" y="1162748"/>
                  <a:pt x="11588277" y="1477073"/>
                  <a:pt x="11467963" y="1803721"/>
                </a:cubicBezTo>
                <a:close/>
              </a:path>
            </a:pathLst>
          </a:custGeom>
          <a:solidFill>
            <a:srgbClr val="FFBB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" name="Google Shape;2040;p46"/>
          <p:cNvSpPr txBox="1">
            <a:spLocks noGrp="1"/>
          </p:cNvSpPr>
          <p:nvPr>
            <p:ph type="title" idx="2"/>
          </p:nvPr>
        </p:nvSpPr>
        <p:spPr>
          <a:xfrm>
            <a:off x="1001723" y="2875539"/>
            <a:ext cx="27981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Candara" panose="020E0502030303020204" pitchFamily="34" charset="0"/>
              </a:rPr>
              <a:t>KIỂM TRA ĐÁNH GIÁ</a:t>
            </a:r>
          </a:p>
        </p:txBody>
      </p:sp>
      <p:sp>
        <p:nvSpPr>
          <p:cNvPr id="2041" name="Google Shape;2041;p46"/>
          <p:cNvSpPr txBox="1">
            <a:spLocks noGrp="1"/>
          </p:cNvSpPr>
          <p:nvPr>
            <p:ph type="title"/>
          </p:nvPr>
        </p:nvSpPr>
        <p:spPr>
          <a:xfrm>
            <a:off x="1719200" y="249206"/>
            <a:ext cx="2001600" cy="147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3949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ACB85-405B-4248-A67E-BBAC778B7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4" y="539500"/>
            <a:ext cx="7866331" cy="478200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  <a:latin typeface="Candara" panose="020E0502030303020204" pitchFamily="34" charset="0"/>
              </a:rPr>
              <a:t>1. Kiểm tra đánh giá mỗi HK</a:t>
            </a:r>
          </a:p>
        </p:txBody>
      </p:sp>
      <p:grpSp>
        <p:nvGrpSpPr>
          <p:cNvPr id="25" name="Google Shape;3701;p74">
            <a:extLst>
              <a:ext uri="{FF2B5EF4-FFF2-40B4-BE49-F238E27FC236}">
                <a16:creationId xmlns:a16="http://schemas.microsoft.com/office/drawing/2014/main" id="{51B57155-64BF-4D8C-986B-D2E198FD8BFF}"/>
              </a:ext>
            </a:extLst>
          </p:cNvPr>
          <p:cNvGrpSpPr/>
          <p:nvPr/>
        </p:nvGrpSpPr>
        <p:grpSpPr>
          <a:xfrm rot="-334824">
            <a:off x="7212025" y="4117305"/>
            <a:ext cx="713442" cy="899243"/>
            <a:chOff x="-1153510" y="5101886"/>
            <a:chExt cx="1844063" cy="1961599"/>
          </a:xfrm>
        </p:grpSpPr>
        <p:sp>
          <p:nvSpPr>
            <p:cNvPr id="26" name="Google Shape;3702;p74">
              <a:extLst>
                <a:ext uri="{FF2B5EF4-FFF2-40B4-BE49-F238E27FC236}">
                  <a16:creationId xmlns:a16="http://schemas.microsoft.com/office/drawing/2014/main" id="{9E0E0CE2-AA56-4D52-A565-50A5C6F3C2E0}"/>
                </a:ext>
              </a:extLst>
            </p:cNvPr>
            <p:cNvSpPr/>
            <p:nvPr/>
          </p:nvSpPr>
          <p:spPr>
            <a:xfrm>
              <a:off x="-1153510" y="5101886"/>
              <a:ext cx="1844063" cy="1961599"/>
            </a:xfrm>
            <a:custGeom>
              <a:avLst/>
              <a:gdLst/>
              <a:ahLst/>
              <a:cxnLst/>
              <a:rect l="l" t="t" r="r" b="b"/>
              <a:pathLst>
                <a:path w="1844063" h="1961599" extrusionOk="0">
                  <a:moveTo>
                    <a:pt x="1617539" y="1111390"/>
                  </a:moveTo>
                  <a:cubicBezTo>
                    <a:pt x="1445191" y="1037185"/>
                    <a:pt x="1131733" y="1050758"/>
                    <a:pt x="1164489" y="953782"/>
                  </a:cubicBezTo>
                  <a:cubicBezTo>
                    <a:pt x="1197334" y="856894"/>
                    <a:pt x="1644047" y="1045578"/>
                    <a:pt x="1666985" y="933600"/>
                  </a:cubicBezTo>
                  <a:cubicBezTo>
                    <a:pt x="1689834" y="821801"/>
                    <a:pt x="1362988" y="806531"/>
                    <a:pt x="1411721" y="725896"/>
                  </a:cubicBezTo>
                  <a:cubicBezTo>
                    <a:pt x="1460632" y="645260"/>
                    <a:pt x="1808005" y="833052"/>
                    <a:pt x="1823000" y="654726"/>
                  </a:cubicBezTo>
                  <a:cubicBezTo>
                    <a:pt x="1823446" y="649547"/>
                    <a:pt x="1823892" y="644189"/>
                    <a:pt x="1824428" y="638742"/>
                  </a:cubicBezTo>
                  <a:cubicBezTo>
                    <a:pt x="1825945" y="621954"/>
                    <a:pt x="1827820" y="603827"/>
                    <a:pt x="1829783" y="584807"/>
                  </a:cubicBezTo>
                  <a:cubicBezTo>
                    <a:pt x="1830408" y="579002"/>
                    <a:pt x="1830943" y="573020"/>
                    <a:pt x="1831568" y="566947"/>
                  </a:cubicBezTo>
                  <a:cubicBezTo>
                    <a:pt x="1831925" y="563732"/>
                    <a:pt x="1832193" y="560518"/>
                    <a:pt x="1832550" y="557214"/>
                  </a:cubicBezTo>
                  <a:cubicBezTo>
                    <a:pt x="1832907" y="553910"/>
                    <a:pt x="1833175" y="550695"/>
                    <a:pt x="1833532" y="547391"/>
                  </a:cubicBezTo>
                  <a:cubicBezTo>
                    <a:pt x="1833621" y="546766"/>
                    <a:pt x="1833621" y="546141"/>
                    <a:pt x="1833710" y="545516"/>
                  </a:cubicBezTo>
                  <a:cubicBezTo>
                    <a:pt x="1834157" y="540426"/>
                    <a:pt x="1834692" y="535247"/>
                    <a:pt x="1835138" y="530068"/>
                  </a:cubicBezTo>
                  <a:cubicBezTo>
                    <a:pt x="1836209" y="518102"/>
                    <a:pt x="1837280" y="505958"/>
                    <a:pt x="1838262" y="493634"/>
                  </a:cubicBezTo>
                  <a:cubicBezTo>
                    <a:pt x="1838976" y="484348"/>
                    <a:pt x="1839690" y="474882"/>
                    <a:pt x="1840315" y="465328"/>
                  </a:cubicBezTo>
                  <a:cubicBezTo>
                    <a:pt x="1841118" y="454433"/>
                    <a:pt x="1841743" y="443450"/>
                    <a:pt x="1842279" y="432377"/>
                  </a:cubicBezTo>
                  <a:cubicBezTo>
                    <a:pt x="1842457" y="429162"/>
                    <a:pt x="1842636" y="425947"/>
                    <a:pt x="1842725" y="422733"/>
                  </a:cubicBezTo>
                  <a:cubicBezTo>
                    <a:pt x="1842903" y="418714"/>
                    <a:pt x="1843082" y="414696"/>
                    <a:pt x="1843171" y="410678"/>
                  </a:cubicBezTo>
                  <a:cubicBezTo>
                    <a:pt x="1843260" y="407016"/>
                    <a:pt x="1843439" y="403445"/>
                    <a:pt x="1843528" y="399783"/>
                  </a:cubicBezTo>
                  <a:cubicBezTo>
                    <a:pt x="1843707" y="392550"/>
                    <a:pt x="1843885" y="385228"/>
                    <a:pt x="1843974" y="377906"/>
                  </a:cubicBezTo>
                  <a:cubicBezTo>
                    <a:pt x="1844064" y="374245"/>
                    <a:pt x="1844064" y="370673"/>
                    <a:pt x="1844064" y="367012"/>
                  </a:cubicBezTo>
                  <a:cubicBezTo>
                    <a:pt x="1844064" y="363351"/>
                    <a:pt x="1844064" y="359779"/>
                    <a:pt x="1844064" y="356117"/>
                  </a:cubicBezTo>
                  <a:cubicBezTo>
                    <a:pt x="1844064" y="352456"/>
                    <a:pt x="1843974" y="348884"/>
                    <a:pt x="1843974" y="345223"/>
                  </a:cubicBezTo>
                  <a:cubicBezTo>
                    <a:pt x="1843885" y="341562"/>
                    <a:pt x="1843885" y="337990"/>
                    <a:pt x="1843707" y="334329"/>
                  </a:cubicBezTo>
                  <a:cubicBezTo>
                    <a:pt x="1843617" y="332543"/>
                    <a:pt x="1843617" y="330668"/>
                    <a:pt x="1843528" y="328882"/>
                  </a:cubicBezTo>
                  <a:cubicBezTo>
                    <a:pt x="1843350" y="323524"/>
                    <a:pt x="1843082" y="318077"/>
                    <a:pt x="1842903" y="312719"/>
                  </a:cubicBezTo>
                  <a:cubicBezTo>
                    <a:pt x="1842636" y="307183"/>
                    <a:pt x="1842279" y="301736"/>
                    <a:pt x="1841922" y="296289"/>
                  </a:cubicBezTo>
                  <a:lnTo>
                    <a:pt x="1841118" y="286109"/>
                  </a:lnTo>
                  <a:cubicBezTo>
                    <a:pt x="1839333" y="264945"/>
                    <a:pt x="1836745" y="244228"/>
                    <a:pt x="1833175" y="224226"/>
                  </a:cubicBezTo>
                  <a:cubicBezTo>
                    <a:pt x="1832907" y="222619"/>
                    <a:pt x="1832550" y="220922"/>
                    <a:pt x="1832282" y="219225"/>
                  </a:cubicBezTo>
                  <a:cubicBezTo>
                    <a:pt x="1830586" y="210296"/>
                    <a:pt x="1828623" y="201544"/>
                    <a:pt x="1826481" y="192972"/>
                  </a:cubicBezTo>
                  <a:cubicBezTo>
                    <a:pt x="1826124" y="191365"/>
                    <a:pt x="1825678" y="189758"/>
                    <a:pt x="1825231" y="188150"/>
                  </a:cubicBezTo>
                  <a:cubicBezTo>
                    <a:pt x="1824874" y="186542"/>
                    <a:pt x="1824428" y="184935"/>
                    <a:pt x="1823982" y="183328"/>
                  </a:cubicBezTo>
                  <a:cubicBezTo>
                    <a:pt x="1823268" y="180828"/>
                    <a:pt x="1822643" y="178417"/>
                    <a:pt x="1821840" y="175916"/>
                  </a:cubicBezTo>
                  <a:cubicBezTo>
                    <a:pt x="1821393" y="174398"/>
                    <a:pt x="1820947" y="172880"/>
                    <a:pt x="1820412" y="171362"/>
                  </a:cubicBezTo>
                  <a:cubicBezTo>
                    <a:pt x="1819876" y="169576"/>
                    <a:pt x="1819341" y="167790"/>
                    <a:pt x="1818716" y="166094"/>
                  </a:cubicBezTo>
                  <a:cubicBezTo>
                    <a:pt x="1817823" y="163325"/>
                    <a:pt x="1816841" y="160468"/>
                    <a:pt x="1815860" y="157700"/>
                  </a:cubicBezTo>
                  <a:cubicBezTo>
                    <a:pt x="1814253" y="153235"/>
                    <a:pt x="1812647" y="148859"/>
                    <a:pt x="1810862" y="144484"/>
                  </a:cubicBezTo>
                  <a:cubicBezTo>
                    <a:pt x="1810326" y="143055"/>
                    <a:pt x="1809701" y="141626"/>
                    <a:pt x="1809166" y="140197"/>
                  </a:cubicBezTo>
                  <a:cubicBezTo>
                    <a:pt x="1808184" y="137965"/>
                    <a:pt x="1807202" y="135644"/>
                    <a:pt x="1806220" y="133411"/>
                  </a:cubicBezTo>
                  <a:cubicBezTo>
                    <a:pt x="1805685" y="132250"/>
                    <a:pt x="1805149" y="131089"/>
                    <a:pt x="1804614" y="129928"/>
                  </a:cubicBezTo>
                  <a:cubicBezTo>
                    <a:pt x="1804257" y="129125"/>
                    <a:pt x="1803900" y="128321"/>
                    <a:pt x="1803453" y="127517"/>
                  </a:cubicBezTo>
                  <a:cubicBezTo>
                    <a:pt x="1802829" y="126178"/>
                    <a:pt x="1802115" y="124749"/>
                    <a:pt x="1801490" y="123409"/>
                  </a:cubicBezTo>
                  <a:cubicBezTo>
                    <a:pt x="1800151" y="120641"/>
                    <a:pt x="1798723" y="117962"/>
                    <a:pt x="1797295" y="115373"/>
                  </a:cubicBezTo>
                  <a:cubicBezTo>
                    <a:pt x="1796581" y="114033"/>
                    <a:pt x="1795867" y="112694"/>
                    <a:pt x="1795064" y="111444"/>
                  </a:cubicBezTo>
                  <a:cubicBezTo>
                    <a:pt x="1792832" y="107515"/>
                    <a:pt x="1790601" y="103675"/>
                    <a:pt x="1788191" y="100014"/>
                  </a:cubicBezTo>
                  <a:cubicBezTo>
                    <a:pt x="1787388" y="98764"/>
                    <a:pt x="1786585" y="97514"/>
                    <a:pt x="1785781" y="96353"/>
                  </a:cubicBezTo>
                  <a:cubicBezTo>
                    <a:pt x="1784978" y="95102"/>
                    <a:pt x="1784175" y="93942"/>
                    <a:pt x="1783282" y="92691"/>
                  </a:cubicBezTo>
                  <a:cubicBezTo>
                    <a:pt x="1782479" y="91442"/>
                    <a:pt x="1781586" y="90281"/>
                    <a:pt x="1780783" y="89120"/>
                  </a:cubicBezTo>
                  <a:cubicBezTo>
                    <a:pt x="1777302" y="84298"/>
                    <a:pt x="1773732" y="79744"/>
                    <a:pt x="1769894" y="75368"/>
                  </a:cubicBezTo>
                  <a:cubicBezTo>
                    <a:pt x="1769002" y="74296"/>
                    <a:pt x="1768020" y="73225"/>
                    <a:pt x="1767127" y="72153"/>
                  </a:cubicBezTo>
                  <a:cubicBezTo>
                    <a:pt x="1766146" y="71082"/>
                    <a:pt x="1765164" y="70010"/>
                    <a:pt x="1764182" y="68939"/>
                  </a:cubicBezTo>
                  <a:cubicBezTo>
                    <a:pt x="1762218" y="66796"/>
                    <a:pt x="1760166" y="64742"/>
                    <a:pt x="1758113" y="62688"/>
                  </a:cubicBezTo>
                  <a:cubicBezTo>
                    <a:pt x="1756149" y="60813"/>
                    <a:pt x="1754096" y="58937"/>
                    <a:pt x="1752044" y="57062"/>
                  </a:cubicBezTo>
                  <a:cubicBezTo>
                    <a:pt x="1751954" y="56973"/>
                    <a:pt x="1751865" y="56884"/>
                    <a:pt x="1751776" y="56794"/>
                  </a:cubicBezTo>
                  <a:cubicBezTo>
                    <a:pt x="1749634" y="54919"/>
                    <a:pt x="1747492" y="53133"/>
                    <a:pt x="1745350" y="51347"/>
                  </a:cubicBezTo>
                  <a:cubicBezTo>
                    <a:pt x="1743029" y="49472"/>
                    <a:pt x="1740708" y="47686"/>
                    <a:pt x="1738299" y="45900"/>
                  </a:cubicBezTo>
                  <a:cubicBezTo>
                    <a:pt x="1737049" y="45007"/>
                    <a:pt x="1735889" y="44203"/>
                    <a:pt x="1734639" y="43310"/>
                  </a:cubicBezTo>
                  <a:cubicBezTo>
                    <a:pt x="1726874" y="37953"/>
                    <a:pt x="1718663" y="33130"/>
                    <a:pt x="1709827" y="28934"/>
                  </a:cubicBezTo>
                  <a:cubicBezTo>
                    <a:pt x="1521235" y="-61435"/>
                    <a:pt x="1065596" y="78315"/>
                    <a:pt x="1002851" y="195026"/>
                  </a:cubicBezTo>
                  <a:cubicBezTo>
                    <a:pt x="940106" y="311737"/>
                    <a:pt x="1156724" y="518012"/>
                    <a:pt x="1047121" y="579717"/>
                  </a:cubicBezTo>
                  <a:cubicBezTo>
                    <a:pt x="937339" y="641421"/>
                    <a:pt x="884502" y="235566"/>
                    <a:pt x="777576" y="252444"/>
                  </a:cubicBezTo>
                  <a:cubicBezTo>
                    <a:pt x="670651" y="269410"/>
                    <a:pt x="882359" y="720895"/>
                    <a:pt x="746694" y="751256"/>
                  </a:cubicBezTo>
                  <a:cubicBezTo>
                    <a:pt x="611029" y="781796"/>
                    <a:pt x="657887" y="331560"/>
                    <a:pt x="518741" y="316023"/>
                  </a:cubicBezTo>
                  <a:cubicBezTo>
                    <a:pt x="453140" y="308700"/>
                    <a:pt x="374240" y="390050"/>
                    <a:pt x="332470" y="429787"/>
                  </a:cubicBezTo>
                  <a:cubicBezTo>
                    <a:pt x="234291" y="523371"/>
                    <a:pt x="154052" y="638206"/>
                    <a:pt x="96395" y="760722"/>
                  </a:cubicBezTo>
                  <a:cubicBezTo>
                    <a:pt x="25974" y="909936"/>
                    <a:pt x="-10174" y="1075315"/>
                    <a:pt x="2500" y="1240424"/>
                  </a:cubicBezTo>
                  <a:cubicBezTo>
                    <a:pt x="12051" y="1365708"/>
                    <a:pt x="39898" y="1501082"/>
                    <a:pt x="105052" y="1612078"/>
                  </a:cubicBezTo>
                  <a:cubicBezTo>
                    <a:pt x="105856" y="1613507"/>
                    <a:pt x="106659" y="1614846"/>
                    <a:pt x="107552" y="1616275"/>
                  </a:cubicBezTo>
                  <a:cubicBezTo>
                    <a:pt x="108890" y="1618508"/>
                    <a:pt x="110229" y="1620829"/>
                    <a:pt x="111657" y="1623061"/>
                  </a:cubicBezTo>
                  <a:cubicBezTo>
                    <a:pt x="112728" y="1624758"/>
                    <a:pt x="113710" y="1626455"/>
                    <a:pt x="114781" y="1628151"/>
                  </a:cubicBezTo>
                  <a:cubicBezTo>
                    <a:pt x="115584" y="1629402"/>
                    <a:pt x="116388" y="1630652"/>
                    <a:pt x="117102" y="1631902"/>
                  </a:cubicBezTo>
                  <a:cubicBezTo>
                    <a:pt x="119512" y="1635742"/>
                    <a:pt x="122011" y="1639492"/>
                    <a:pt x="124599" y="1643153"/>
                  </a:cubicBezTo>
                  <a:cubicBezTo>
                    <a:pt x="126116" y="1645385"/>
                    <a:pt x="127544" y="1647529"/>
                    <a:pt x="129151" y="1649672"/>
                  </a:cubicBezTo>
                  <a:cubicBezTo>
                    <a:pt x="132185" y="1654048"/>
                    <a:pt x="135309" y="1658334"/>
                    <a:pt x="138522" y="1662531"/>
                  </a:cubicBezTo>
                  <a:cubicBezTo>
                    <a:pt x="140129" y="1664674"/>
                    <a:pt x="141736" y="1666728"/>
                    <a:pt x="143342" y="1668871"/>
                  </a:cubicBezTo>
                  <a:cubicBezTo>
                    <a:pt x="147002" y="1673514"/>
                    <a:pt x="150661" y="1678158"/>
                    <a:pt x="154499" y="1682712"/>
                  </a:cubicBezTo>
                  <a:cubicBezTo>
                    <a:pt x="155927" y="1684408"/>
                    <a:pt x="157444" y="1686194"/>
                    <a:pt x="158961" y="1687891"/>
                  </a:cubicBezTo>
                  <a:cubicBezTo>
                    <a:pt x="169047" y="1699589"/>
                    <a:pt x="179757" y="1710840"/>
                    <a:pt x="191093" y="1721556"/>
                  </a:cubicBezTo>
                  <a:cubicBezTo>
                    <a:pt x="204748" y="1734504"/>
                    <a:pt x="218850" y="1746916"/>
                    <a:pt x="233577" y="1758793"/>
                  </a:cubicBezTo>
                  <a:cubicBezTo>
                    <a:pt x="372634" y="1871843"/>
                    <a:pt x="553818" y="1940601"/>
                    <a:pt x="729736" y="1957300"/>
                  </a:cubicBezTo>
                  <a:cubicBezTo>
                    <a:pt x="1039177" y="1986589"/>
                    <a:pt x="1302742" y="1864788"/>
                    <a:pt x="1503919" y="1636545"/>
                  </a:cubicBezTo>
                  <a:cubicBezTo>
                    <a:pt x="1585675" y="1543855"/>
                    <a:pt x="1830586" y="1203009"/>
                    <a:pt x="1617539" y="1111390"/>
                  </a:cubicBezTo>
                  <a:close/>
                  <a:moveTo>
                    <a:pt x="1348619" y="1632348"/>
                  </a:moveTo>
                  <a:cubicBezTo>
                    <a:pt x="1315773" y="1722896"/>
                    <a:pt x="1231965" y="1790136"/>
                    <a:pt x="1138516" y="1813442"/>
                  </a:cubicBezTo>
                  <a:cubicBezTo>
                    <a:pt x="1118524" y="1818443"/>
                    <a:pt x="1097906" y="1821569"/>
                    <a:pt x="1077378" y="1819872"/>
                  </a:cubicBezTo>
                  <a:cubicBezTo>
                    <a:pt x="1030252" y="1815943"/>
                    <a:pt x="987678" y="1785671"/>
                    <a:pt x="961795" y="1746023"/>
                  </a:cubicBezTo>
                  <a:cubicBezTo>
                    <a:pt x="955726" y="1736737"/>
                    <a:pt x="950460" y="1726735"/>
                    <a:pt x="948585" y="1715841"/>
                  </a:cubicBezTo>
                  <a:cubicBezTo>
                    <a:pt x="943409" y="1686373"/>
                    <a:pt x="965276" y="1657441"/>
                    <a:pt x="992409" y="1644761"/>
                  </a:cubicBezTo>
                  <a:cubicBezTo>
                    <a:pt x="1019542" y="1632080"/>
                    <a:pt x="1050602" y="1632080"/>
                    <a:pt x="1080502" y="1632974"/>
                  </a:cubicBezTo>
                  <a:cubicBezTo>
                    <a:pt x="1110402" y="1633866"/>
                    <a:pt x="1141194" y="1635295"/>
                    <a:pt x="1169398" y="1625205"/>
                  </a:cubicBezTo>
                  <a:cubicBezTo>
                    <a:pt x="1192425" y="1616900"/>
                    <a:pt x="1212150" y="1601452"/>
                    <a:pt x="1231875" y="1586896"/>
                  </a:cubicBezTo>
                  <a:cubicBezTo>
                    <a:pt x="1251690" y="1572341"/>
                    <a:pt x="1272664" y="1558232"/>
                    <a:pt x="1296673" y="1553320"/>
                  </a:cubicBezTo>
                  <a:cubicBezTo>
                    <a:pt x="1313631" y="1549927"/>
                    <a:pt x="1345941" y="1551267"/>
                    <a:pt x="1356384" y="1568412"/>
                  </a:cubicBezTo>
                  <a:cubicBezTo>
                    <a:pt x="1366380" y="1584842"/>
                    <a:pt x="1354420" y="1616364"/>
                    <a:pt x="1348619" y="16323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703;p74">
              <a:extLst>
                <a:ext uri="{FF2B5EF4-FFF2-40B4-BE49-F238E27FC236}">
                  <a16:creationId xmlns:a16="http://schemas.microsoft.com/office/drawing/2014/main" id="{1D620B4D-FE11-470F-A567-1769BCD8C68A}"/>
                </a:ext>
              </a:extLst>
            </p:cNvPr>
            <p:cNvSpPr/>
            <p:nvPr/>
          </p:nvSpPr>
          <p:spPr>
            <a:xfrm>
              <a:off x="-1048458" y="5147786"/>
              <a:ext cx="1739011" cy="1915699"/>
            </a:xfrm>
            <a:custGeom>
              <a:avLst/>
              <a:gdLst/>
              <a:ahLst/>
              <a:cxnLst/>
              <a:rect l="l" t="t" r="r" b="b"/>
              <a:pathLst>
                <a:path w="1739011" h="1915699" extrusionOk="0">
                  <a:moveTo>
                    <a:pt x="1512486" y="1065490"/>
                  </a:moveTo>
                  <a:cubicBezTo>
                    <a:pt x="1340138" y="991285"/>
                    <a:pt x="1026681" y="1004858"/>
                    <a:pt x="1059437" y="907882"/>
                  </a:cubicBezTo>
                  <a:cubicBezTo>
                    <a:pt x="1092282" y="810994"/>
                    <a:pt x="1538995" y="999679"/>
                    <a:pt x="1561933" y="887701"/>
                  </a:cubicBezTo>
                  <a:cubicBezTo>
                    <a:pt x="1584782" y="775901"/>
                    <a:pt x="1257936" y="760631"/>
                    <a:pt x="1306668" y="679996"/>
                  </a:cubicBezTo>
                  <a:cubicBezTo>
                    <a:pt x="1355579" y="599361"/>
                    <a:pt x="1702953" y="787152"/>
                    <a:pt x="1717948" y="608826"/>
                  </a:cubicBezTo>
                  <a:cubicBezTo>
                    <a:pt x="1718394" y="603647"/>
                    <a:pt x="1718840" y="598289"/>
                    <a:pt x="1719376" y="592842"/>
                  </a:cubicBezTo>
                  <a:cubicBezTo>
                    <a:pt x="1720893" y="576054"/>
                    <a:pt x="1722767" y="557927"/>
                    <a:pt x="1724731" y="538907"/>
                  </a:cubicBezTo>
                  <a:cubicBezTo>
                    <a:pt x="1725355" y="533102"/>
                    <a:pt x="1725891" y="527120"/>
                    <a:pt x="1726516" y="521048"/>
                  </a:cubicBezTo>
                  <a:cubicBezTo>
                    <a:pt x="1726873" y="517833"/>
                    <a:pt x="1727141" y="514618"/>
                    <a:pt x="1727498" y="511314"/>
                  </a:cubicBezTo>
                  <a:cubicBezTo>
                    <a:pt x="1727855" y="508010"/>
                    <a:pt x="1728122" y="504796"/>
                    <a:pt x="1728479" y="501492"/>
                  </a:cubicBezTo>
                  <a:cubicBezTo>
                    <a:pt x="1728569" y="500866"/>
                    <a:pt x="1728569" y="500241"/>
                    <a:pt x="1728658" y="499616"/>
                  </a:cubicBezTo>
                  <a:cubicBezTo>
                    <a:pt x="1729104" y="494526"/>
                    <a:pt x="1729640" y="489347"/>
                    <a:pt x="1730086" y="484168"/>
                  </a:cubicBezTo>
                  <a:cubicBezTo>
                    <a:pt x="1731157" y="472202"/>
                    <a:pt x="1732228" y="460058"/>
                    <a:pt x="1733210" y="447735"/>
                  </a:cubicBezTo>
                  <a:cubicBezTo>
                    <a:pt x="1733924" y="438448"/>
                    <a:pt x="1734638" y="428983"/>
                    <a:pt x="1735263" y="419428"/>
                  </a:cubicBezTo>
                  <a:cubicBezTo>
                    <a:pt x="1736066" y="408533"/>
                    <a:pt x="1736691" y="397550"/>
                    <a:pt x="1737226" y="386477"/>
                  </a:cubicBezTo>
                  <a:cubicBezTo>
                    <a:pt x="1737405" y="383263"/>
                    <a:pt x="1737583" y="380047"/>
                    <a:pt x="1737672" y="376833"/>
                  </a:cubicBezTo>
                  <a:cubicBezTo>
                    <a:pt x="1737851" y="372814"/>
                    <a:pt x="1738029" y="368797"/>
                    <a:pt x="1738119" y="364778"/>
                  </a:cubicBezTo>
                  <a:cubicBezTo>
                    <a:pt x="1738208" y="361117"/>
                    <a:pt x="1738387" y="357545"/>
                    <a:pt x="1738476" y="353884"/>
                  </a:cubicBezTo>
                  <a:cubicBezTo>
                    <a:pt x="1738654" y="346651"/>
                    <a:pt x="1738833" y="339328"/>
                    <a:pt x="1738922" y="332006"/>
                  </a:cubicBezTo>
                  <a:cubicBezTo>
                    <a:pt x="1739011" y="328345"/>
                    <a:pt x="1739011" y="324773"/>
                    <a:pt x="1739011" y="321112"/>
                  </a:cubicBezTo>
                  <a:cubicBezTo>
                    <a:pt x="1739011" y="317451"/>
                    <a:pt x="1739011" y="313879"/>
                    <a:pt x="1739011" y="310217"/>
                  </a:cubicBezTo>
                  <a:cubicBezTo>
                    <a:pt x="1739011" y="306556"/>
                    <a:pt x="1738922" y="302984"/>
                    <a:pt x="1738922" y="299323"/>
                  </a:cubicBezTo>
                  <a:cubicBezTo>
                    <a:pt x="1738833" y="295662"/>
                    <a:pt x="1738833" y="292090"/>
                    <a:pt x="1738654" y="288429"/>
                  </a:cubicBezTo>
                  <a:cubicBezTo>
                    <a:pt x="1738565" y="286643"/>
                    <a:pt x="1738565" y="284768"/>
                    <a:pt x="1738476" y="282982"/>
                  </a:cubicBezTo>
                  <a:cubicBezTo>
                    <a:pt x="1738297" y="277535"/>
                    <a:pt x="1738119" y="272177"/>
                    <a:pt x="1737851" y="266819"/>
                  </a:cubicBezTo>
                  <a:cubicBezTo>
                    <a:pt x="1737583" y="261283"/>
                    <a:pt x="1737226" y="255836"/>
                    <a:pt x="1736869" y="250389"/>
                  </a:cubicBezTo>
                  <a:lnTo>
                    <a:pt x="1736066" y="240209"/>
                  </a:lnTo>
                  <a:cubicBezTo>
                    <a:pt x="1734281" y="219046"/>
                    <a:pt x="1731693" y="198329"/>
                    <a:pt x="1728122" y="178326"/>
                  </a:cubicBezTo>
                  <a:cubicBezTo>
                    <a:pt x="1727855" y="176719"/>
                    <a:pt x="1727498" y="175022"/>
                    <a:pt x="1727230" y="173326"/>
                  </a:cubicBezTo>
                  <a:cubicBezTo>
                    <a:pt x="1725534" y="164396"/>
                    <a:pt x="1723570" y="155644"/>
                    <a:pt x="1721428" y="147072"/>
                  </a:cubicBezTo>
                  <a:cubicBezTo>
                    <a:pt x="1721071" y="145465"/>
                    <a:pt x="1720625" y="143858"/>
                    <a:pt x="1720179" y="142250"/>
                  </a:cubicBezTo>
                  <a:cubicBezTo>
                    <a:pt x="1719822" y="140643"/>
                    <a:pt x="1719376" y="139035"/>
                    <a:pt x="1718929" y="137428"/>
                  </a:cubicBezTo>
                  <a:cubicBezTo>
                    <a:pt x="1718215" y="134928"/>
                    <a:pt x="1717590" y="132517"/>
                    <a:pt x="1716787" y="130016"/>
                  </a:cubicBezTo>
                  <a:cubicBezTo>
                    <a:pt x="1716341" y="128498"/>
                    <a:pt x="1715895" y="126980"/>
                    <a:pt x="1715359" y="125463"/>
                  </a:cubicBezTo>
                  <a:cubicBezTo>
                    <a:pt x="1714824" y="123677"/>
                    <a:pt x="1714288" y="121890"/>
                    <a:pt x="1713663" y="120194"/>
                  </a:cubicBezTo>
                  <a:cubicBezTo>
                    <a:pt x="1712771" y="117426"/>
                    <a:pt x="1711789" y="114568"/>
                    <a:pt x="1710807" y="111800"/>
                  </a:cubicBezTo>
                  <a:cubicBezTo>
                    <a:pt x="1709201" y="107335"/>
                    <a:pt x="1707594" y="102960"/>
                    <a:pt x="1705809" y="98584"/>
                  </a:cubicBezTo>
                  <a:cubicBezTo>
                    <a:pt x="1705273" y="97155"/>
                    <a:pt x="1704649" y="95727"/>
                    <a:pt x="1704113" y="94297"/>
                  </a:cubicBezTo>
                  <a:cubicBezTo>
                    <a:pt x="1703131" y="92065"/>
                    <a:pt x="1702150" y="89744"/>
                    <a:pt x="1701168" y="87511"/>
                  </a:cubicBezTo>
                  <a:cubicBezTo>
                    <a:pt x="1700632" y="86350"/>
                    <a:pt x="1700097" y="85190"/>
                    <a:pt x="1699561" y="84029"/>
                  </a:cubicBezTo>
                  <a:cubicBezTo>
                    <a:pt x="1699204" y="83225"/>
                    <a:pt x="1698847" y="82421"/>
                    <a:pt x="1698401" y="81617"/>
                  </a:cubicBezTo>
                  <a:cubicBezTo>
                    <a:pt x="1697776" y="80278"/>
                    <a:pt x="1697062" y="78849"/>
                    <a:pt x="1696437" y="77510"/>
                  </a:cubicBezTo>
                  <a:cubicBezTo>
                    <a:pt x="1695099" y="74741"/>
                    <a:pt x="1693671" y="72063"/>
                    <a:pt x="1692243" y="69473"/>
                  </a:cubicBezTo>
                  <a:cubicBezTo>
                    <a:pt x="1691529" y="68134"/>
                    <a:pt x="1690814" y="66794"/>
                    <a:pt x="1690011" y="65544"/>
                  </a:cubicBezTo>
                  <a:cubicBezTo>
                    <a:pt x="1687780" y="61615"/>
                    <a:pt x="1685549" y="57775"/>
                    <a:pt x="1683139" y="54114"/>
                  </a:cubicBezTo>
                  <a:cubicBezTo>
                    <a:pt x="1682335" y="52864"/>
                    <a:pt x="1681532" y="51614"/>
                    <a:pt x="1680729" y="50453"/>
                  </a:cubicBezTo>
                  <a:cubicBezTo>
                    <a:pt x="1679926" y="49203"/>
                    <a:pt x="1679122" y="48042"/>
                    <a:pt x="1678230" y="46791"/>
                  </a:cubicBezTo>
                  <a:cubicBezTo>
                    <a:pt x="1677426" y="45542"/>
                    <a:pt x="1676534" y="44381"/>
                    <a:pt x="1675731" y="43220"/>
                  </a:cubicBezTo>
                  <a:cubicBezTo>
                    <a:pt x="1672250" y="38398"/>
                    <a:pt x="1668680" y="33844"/>
                    <a:pt x="1664842" y="29468"/>
                  </a:cubicBezTo>
                  <a:cubicBezTo>
                    <a:pt x="1663949" y="28396"/>
                    <a:pt x="1662967" y="27325"/>
                    <a:pt x="1662075" y="26253"/>
                  </a:cubicBezTo>
                  <a:cubicBezTo>
                    <a:pt x="1661093" y="25182"/>
                    <a:pt x="1660111" y="24110"/>
                    <a:pt x="1659130" y="23039"/>
                  </a:cubicBezTo>
                  <a:cubicBezTo>
                    <a:pt x="1657166" y="20896"/>
                    <a:pt x="1655113" y="18842"/>
                    <a:pt x="1653060" y="16788"/>
                  </a:cubicBezTo>
                  <a:cubicBezTo>
                    <a:pt x="1651097" y="14824"/>
                    <a:pt x="1649044" y="12948"/>
                    <a:pt x="1646991" y="11162"/>
                  </a:cubicBezTo>
                  <a:cubicBezTo>
                    <a:pt x="1646902" y="11073"/>
                    <a:pt x="1646813" y="10984"/>
                    <a:pt x="1646723" y="10895"/>
                  </a:cubicBezTo>
                  <a:cubicBezTo>
                    <a:pt x="1644581" y="9019"/>
                    <a:pt x="1642439" y="7233"/>
                    <a:pt x="1640297" y="5448"/>
                  </a:cubicBezTo>
                  <a:cubicBezTo>
                    <a:pt x="1637977" y="3572"/>
                    <a:pt x="1635656" y="1786"/>
                    <a:pt x="1633246" y="0"/>
                  </a:cubicBezTo>
                  <a:cubicBezTo>
                    <a:pt x="1553364" y="87333"/>
                    <a:pt x="1502936" y="206008"/>
                    <a:pt x="1442244" y="310932"/>
                  </a:cubicBezTo>
                  <a:cubicBezTo>
                    <a:pt x="1332373" y="500688"/>
                    <a:pt x="1172610" y="661333"/>
                    <a:pt x="983393" y="772061"/>
                  </a:cubicBezTo>
                  <a:cubicBezTo>
                    <a:pt x="710188" y="931903"/>
                    <a:pt x="369866" y="996018"/>
                    <a:pt x="163512" y="1236226"/>
                  </a:cubicBezTo>
                  <a:cubicBezTo>
                    <a:pt x="92734" y="1318558"/>
                    <a:pt x="42663" y="1417677"/>
                    <a:pt x="11603" y="1521887"/>
                  </a:cubicBezTo>
                  <a:cubicBezTo>
                    <a:pt x="7319" y="1536442"/>
                    <a:pt x="3392" y="1551266"/>
                    <a:pt x="0" y="1566178"/>
                  </a:cubicBezTo>
                  <a:cubicBezTo>
                    <a:pt x="803" y="1567607"/>
                    <a:pt x="1607" y="1568946"/>
                    <a:pt x="2499" y="1570375"/>
                  </a:cubicBezTo>
                  <a:cubicBezTo>
                    <a:pt x="3838" y="1572608"/>
                    <a:pt x="5177" y="1574929"/>
                    <a:pt x="6605" y="1577161"/>
                  </a:cubicBezTo>
                  <a:cubicBezTo>
                    <a:pt x="7676" y="1578858"/>
                    <a:pt x="8658" y="1580555"/>
                    <a:pt x="9729" y="1582251"/>
                  </a:cubicBezTo>
                  <a:cubicBezTo>
                    <a:pt x="10532" y="1583502"/>
                    <a:pt x="11335" y="1584752"/>
                    <a:pt x="12049" y="1586002"/>
                  </a:cubicBezTo>
                  <a:cubicBezTo>
                    <a:pt x="14459" y="1589842"/>
                    <a:pt x="16958" y="1593592"/>
                    <a:pt x="19546" y="1597253"/>
                  </a:cubicBezTo>
                  <a:cubicBezTo>
                    <a:pt x="21064" y="1599486"/>
                    <a:pt x="22492" y="1601629"/>
                    <a:pt x="24098" y="1603772"/>
                  </a:cubicBezTo>
                  <a:cubicBezTo>
                    <a:pt x="27133" y="1608148"/>
                    <a:pt x="30257" y="1612434"/>
                    <a:pt x="33470" y="1616631"/>
                  </a:cubicBezTo>
                  <a:cubicBezTo>
                    <a:pt x="35077" y="1618774"/>
                    <a:pt x="36683" y="1620828"/>
                    <a:pt x="38290" y="1622971"/>
                  </a:cubicBezTo>
                  <a:cubicBezTo>
                    <a:pt x="41949" y="1627614"/>
                    <a:pt x="45608" y="1632258"/>
                    <a:pt x="49446" y="1636812"/>
                  </a:cubicBezTo>
                  <a:cubicBezTo>
                    <a:pt x="50874" y="1638508"/>
                    <a:pt x="52392" y="1640294"/>
                    <a:pt x="53909" y="1641991"/>
                  </a:cubicBezTo>
                  <a:cubicBezTo>
                    <a:pt x="63995" y="1653689"/>
                    <a:pt x="74705" y="1664940"/>
                    <a:pt x="86040" y="1675656"/>
                  </a:cubicBezTo>
                  <a:cubicBezTo>
                    <a:pt x="99696" y="1688604"/>
                    <a:pt x="113798" y="1701016"/>
                    <a:pt x="128525" y="1712893"/>
                  </a:cubicBezTo>
                  <a:cubicBezTo>
                    <a:pt x="267581" y="1825943"/>
                    <a:pt x="448766" y="1894701"/>
                    <a:pt x="624684" y="1911400"/>
                  </a:cubicBezTo>
                  <a:cubicBezTo>
                    <a:pt x="934125" y="1940689"/>
                    <a:pt x="1197690" y="1818888"/>
                    <a:pt x="1398867" y="1590645"/>
                  </a:cubicBezTo>
                  <a:cubicBezTo>
                    <a:pt x="1480623" y="1497955"/>
                    <a:pt x="1725534" y="1157109"/>
                    <a:pt x="1512486" y="1065490"/>
                  </a:cubicBezTo>
                  <a:close/>
                  <a:moveTo>
                    <a:pt x="1243566" y="1586449"/>
                  </a:moveTo>
                  <a:cubicBezTo>
                    <a:pt x="1210721" y="1676996"/>
                    <a:pt x="1126912" y="1744236"/>
                    <a:pt x="1033464" y="1767542"/>
                  </a:cubicBezTo>
                  <a:cubicBezTo>
                    <a:pt x="1013471" y="1772543"/>
                    <a:pt x="992854" y="1775669"/>
                    <a:pt x="972325" y="1773972"/>
                  </a:cubicBezTo>
                  <a:cubicBezTo>
                    <a:pt x="925200" y="1770043"/>
                    <a:pt x="882626" y="1739771"/>
                    <a:pt x="856742" y="1700123"/>
                  </a:cubicBezTo>
                  <a:cubicBezTo>
                    <a:pt x="850673" y="1690837"/>
                    <a:pt x="845407" y="1680836"/>
                    <a:pt x="843533" y="1669941"/>
                  </a:cubicBezTo>
                  <a:cubicBezTo>
                    <a:pt x="838356" y="1640473"/>
                    <a:pt x="860223" y="1611541"/>
                    <a:pt x="887356" y="1598861"/>
                  </a:cubicBezTo>
                  <a:cubicBezTo>
                    <a:pt x="914489" y="1586180"/>
                    <a:pt x="945549" y="1586180"/>
                    <a:pt x="975449" y="1587074"/>
                  </a:cubicBezTo>
                  <a:cubicBezTo>
                    <a:pt x="1005349" y="1587967"/>
                    <a:pt x="1036142" y="1589395"/>
                    <a:pt x="1064346" y="1579305"/>
                  </a:cubicBezTo>
                  <a:cubicBezTo>
                    <a:pt x="1087373" y="1571000"/>
                    <a:pt x="1107098" y="1555552"/>
                    <a:pt x="1126823" y="1540996"/>
                  </a:cubicBezTo>
                  <a:cubicBezTo>
                    <a:pt x="1146637" y="1526441"/>
                    <a:pt x="1167612" y="1512332"/>
                    <a:pt x="1191621" y="1507421"/>
                  </a:cubicBezTo>
                  <a:cubicBezTo>
                    <a:pt x="1208579" y="1504027"/>
                    <a:pt x="1240889" y="1505367"/>
                    <a:pt x="1251331" y="1522512"/>
                  </a:cubicBezTo>
                  <a:cubicBezTo>
                    <a:pt x="1261328" y="1538943"/>
                    <a:pt x="1249368" y="1570464"/>
                    <a:pt x="1243566" y="1586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" name="Google Shape;3704;p74">
              <a:extLst>
                <a:ext uri="{FF2B5EF4-FFF2-40B4-BE49-F238E27FC236}">
                  <a16:creationId xmlns:a16="http://schemas.microsoft.com/office/drawing/2014/main" id="{CF59CBD8-9F02-42C5-9D89-2F6BD6DD0EC3}"/>
                </a:ext>
              </a:extLst>
            </p:cNvPr>
            <p:cNvGrpSpPr/>
            <p:nvPr/>
          </p:nvGrpSpPr>
          <p:grpSpPr>
            <a:xfrm>
              <a:off x="-95656" y="5141756"/>
              <a:ext cx="357026" cy="224245"/>
              <a:chOff x="-95656" y="5141756"/>
              <a:chExt cx="357026" cy="224245"/>
            </a:xfrm>
          </p:grpSpPr>
          <p:sp>
            <p:nvSpPr>
              <p:cNvPr id="30" name="Google Shape;3705;p74">
                <a:extLst>
                  <a:ext uri="{FF2B5EF4-FFF2-40B4-BE49-F238E27FC236}">
                    <a16:creationId xmlns:a16="http://schemas.microsoft.com/office/drawing/2014/main" id="{D7D9843E-1640-4CA9-8DAB-B1099C8993CE}"/>
                  </a:ext>
                </a:extLst>
              </p:cNvPr>
              <p:cNvSpPr/>
              <p:nvPr/>
            </p:nvSpPr>
            <p:spPr>
              <a:xfrm>
                <a:off x="-95656" y="5239183"/>
                <a:ext cx="150463" cy="126818"/>
              </a:xfrm>
              <a:custGeom>
                <a:avLst/>
                <a:gdLst/>
                <a:ahLst/>
                <a:cxnLst/>
                <a:rect l="l" t="t" r="r" b="b"/>
                <a:pathLst>
                  <a:path w="150463" h="126818" extrusionOk="0">
                    <a:moveTo>
                      <a:pt x="112971" y="2454"/>
                    </a:moveTo>
                    <a:cubicBezTo>
                      <a:pt x="62543" y="-12101"/>
                      <a:pt x="-11091" y="40495"/>
                      <a:pt x="1405" y="96662"/>
                    </a:cubicBezTo>
                    <a:cubicBezTo>
                      <a:pt x="6492" y="119790"/>
                      <a:pt x="27556" y="130506"/>
                      <a:pt x="50048" y="125684"/>
                    </a:cubicBezTo>
                    <a:cubicBezTo>
                      <a:pt x="62632" y="123005"/>
                      <a:pt x="73164" y="116218"/>
                      <a:pt x="83696" y="109075"/>
                    </a:cubicBezTo>
                    <a:cubicBezTo>
                      <a:pt x="96013" y="100681"/>
                      <a:pt x="107794" y="95144"/>
                      <a:pt x="121450" y="89429"/>
                    </a:cubicBezTo>
                    <a:cubicBezTo>
                      <a:pt x="165541" y="71034"/>
                      <a:pt x="156705" y="15045"/>
                      <a:pt x="112971" y="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706;p74">
                <a:extLst>
                  <a:ext uri="{FF2B5EF4-FFF2-40B4-BE49-F238E27FC236}">
                    <a16:creationId xmlns:a16="http://schemas.microsoft.com/office/drawing/2014/main" id="{452C1441-0127-4FEE-B246-A1539BD9A6C1}"/>
                  </a:ext>
                </a:extLst>
              </p:cNvPr>
              <p:cNvSpPr/>
              <p:nvPr/>
            </p:nvSpPr>
            <p:spPr>
              <a:xfrm>
                <a:off x="49218" y="5204199"/>
                <a:ext cx="42659" cy="18617"/>
              </a:xfrm>
              <a:custGeom>
                <a:avLst/>
                <a:gdLst/>
                <a:ahLst/>
                <a:cxnLst/>
                <a:rect l="l" t="t" r="r" b="b"/>
                <a:pathLst>
                  <a:path w="42659" h="18617" extrusionOk="0">
                    <a:moveTo>
                      <a:pt x="39767" y="6630"/>
                    </a:moveTo>
                    <a:cubicBezTo>
                      <a:pt x="34144" y="1898"/>
                      <a:pt x="26736" y="-245"/>
                      <a:pt x="19417" y="22"/>
                    </a:cubicBezTo>
                    <a:cubicBezTo>
                      <a:pt x="15133" y="201"/>
                      <a:pt x="7814" y="1094"/>
                      <a:pt x="4333" y="4755"/>
                    </a:cubicBezTo>
                    <a:cubicBezTo>
                      <a:pt x="1567" y="6005"/>
                      <a:pt x="-575" y="8237"/>
                      <a:pt x="139" y="11988"/>
                    </a:cubicBezTo>
                    <a:cubicBezTo>
                      <a:pt x="1120" y="17256"/>
                      <a:pt x="7636" y="18417"/>
                      <a:pt x="12009" y="18596"/>
                    </a:cubicBezTo>
                    <a:cubicBezTo>
                      <a:pt x="17186" y="18775"/>
                      <a:pt x="22363" y="17792"/>
                      <a:pt x="27450" y="17167"/>
                    </a:cubicBezTo>
                    <a:cubicBezTo>
                      <a:pt x="31199" y="16721"/>
                      <a:pt x="37625" y="17078"/>
                      <a:pt x="40838" y="14756"/>
                    </a:cubicBezTo>
                    <a:cubicBezTo>
                      <a:pt x="44140" y="12435"/>
                      <a:pt x="42445" y="8863"/>
                      <a:pt x="39767" y="6630"/>
                    </a:cubicBezTo>
                    <a:close/>
                  </a:path>
                </a:pathLst>
              </a:custGeom>
              <a:solidFill>
                <a:srgbClr val="1E71A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707;p74">
                <a:extLst>
                  <a:ext uri="{FF2B5EF4-FFF2-40B4-BE49-F238E27FC236}">
                    <a16:creationId xmlns:a16="http://schemas.microsoft.com/office/drawing/2014/main" id="{30B963DF-EA83-44C8-85B2-E658B33C1881}"/>
                  </a:ext>
                </a:extLst>
              </p:cNvPr>
              <p:cNvSpPr/>
              <p:nvPr/>
            </p:nvSpPr>
            <p:spPr>
              <a:xfrm>
                <a:off x="46286" y="5230774"/>
                <a:ext cx="27536" cy="16584"/>
              </a:xfrm>
              <a:custGeom>
                <a:avLst/>
                <a:gdLst/>
                <a:ahLst/>
                <a:cxnLst/>
                <a:rect l="l" t="t" r="r" b="b"/>
                <a:pathLst>
                  <a:path w="27536" h="16584" extrusionOk="0">
                    <a:moveTo>
                      <a:pt x="26009" y="6130"/>
                    </a:moveTo>
                    <a:cubicBezTo>
                      <a:pt x="21100" y="58"/>
                      <a:pt x="8872" y="-2532"/>
                      <a:pt x="2714" y="3183"/>
                    </a:cubicBezTo>
                    <a:cubicBezTo>
                      <a:pt x="-3712" y="9166"/>
                      <a:pt x="2357" y="16845"/>
                      <a:pt x="9676" y="16578"/>
                    </a:cubicBezTo>
                    <a:cubicBezTo>
                      <a:pt x="14138" y="16399"/>
                      <a:pt x="32971" y="14792"/>
                      <a:pt x="26009" y="6130"/>
                    </a:cubicBezTo>
                    <a:close/>
                  </a:path>
                </a:pathLst>
              </a:custGeom>
              <a:solidFill>
                <a:srgbClr val="1E71A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708;p74">
                <a:extLst>
                  <a:ext uri="{FF2B5EF4-FFF2-40B4-BE49-F238E27FC236}">
                    <a16:creationId xmlns:a16="http://schemas.microsoft.com/office/drawing/2014/main" id="{BF34C3D7-D8F8-42E7-BD3D-E6C2EB02153B}"/>
                  </a:ext>
                </a:extLst>
              </p:cNvPr>
              <p:cNvSpPr/>
              <p:nvPr/>
            </p:nvSpPr>
            <p:spPr>
              <a:xfrm>
                <a:off x="213772" y="5141756"/>
                <a:ext cx="47598" cy="38239"/>
              </a:xfrm>
              <a:custGeom>
                <a:avLst/>
                <a:gdLst/>
                <a:ahLst/>
                <a:cxnLst/>
                <a:rect l="l" t="t" r="r" b="b"/>
                <a:pathLst>
                  <a:path w="47598" h="38239" extrusionOk="0">
                    <a:moveTo>
                      <a:pt x="36940" y="1387"/>
                    </a:moveTo>
                    <a:cubicBezTo>
                      <a:pt x="21856" y="-4239"/>
                      <a:pt x="-2242" y="7905"/>
                      <a:pt x="168" y="26032"/>
                    </a:cubicBezTo>
                    <a:cubicBezTo>
                      <a:pt x="1596" y="36837"/>
                      <a:pt x="13020" y="39874"/>
                      <a:pt x="22213" y="37462"/>
                    </a:cubicBezTo>
                    <a:cubicBezTo>
                      <a:pt x="28907" y="35676"/>
                      <a:pt x="36315" y="31212"/>
                      <a:pt x="40778" y="25229"/>
                    </a:cubicBezTo>
                    <a:cubicBezTo>
                      <a:pt x="43099" y="23889"/>
                      <a:pt x="45330" y="22371"/>
                      <a:pt x="46490" y="19692"/>
                    </a:cubicBezTo>
                    <a:cubicBezTo>
                      <a:pt x="50150" y="11834"/>
                      <a:pt x="44170" y="4065"/>
                      <a:pt x="36940" y="13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" name="Google Shape;3709;p74">
              <a:extLst>
                <a:ext uri="{FF2B5EF4-FFF2-40B4-BE49-F238E27FC236}">
                  <a16:creationId xmlns:a16="http://schemas.microsoft.com/office/drawing/2014/main" id="{0E504CC9-F329-4F9F-A011-72805592284D}"/>
                </a:ext>
              </a:extLst>
            </p:cNvPr>
            <p:cNvSpPr/>
            <p:nvPr/>
          </p:nvSpPr>
          <p:spPr>
            <a:xfrm>
              <a:off x="-1046405" y="5145553"/>
              <a:ext cx="1637797" cy="1625560"/>
            </a:xfrm>
            <a:custGeom>
              <a:avLst/>
              <a:gdLst/>
              <a:ahLst/>
              <a:cxnLst/>
              <a:rect l="l" t="t" r="r" b="b"/>
              <a:pathLst>
                <a:path w="1637797" h="1625560" extrusionOk="0">
                  <a:moveTo>
                    <a:pt x="1637798" y="7858"/>
                  </a:moveTo>
                  <a:cubicBezTo>
                    <a:pt x="1607273" y="51793"/>
                    <a:pt x="1577374" y="95994"/>
                    <a:pt x="1550330" y="142161"/>
                  </a:cubicBezTo>
                  <a:cubicBezTo>
                    <a:pt x="1520876" y="192524"/>
                    <a:pt x="1492404" y="243423"/>
                    <a:pt x="1463219" y="293876"/>
                  </a:cubicBezTo>
                  <a:cubicBezTo>
                    <a:pt x="1408596" y="388531"/>
                    <a:pt x="1359417" y="493098"/>
                    <a:pt x="1278821" y="569446"/>
                  </a:cubicBezTo>
                  <a:cubicBezTo>
                    <a:pt x="1210542" y="634097"/>
                    <a:pt x="1128519" y="685354"/>
                    <a:pt x="1046584" y="731431"/>
                  </a:cubicBezTo>
                  <a:cubicBezTo>
                    <a:pt x="963668" y="778044"/>
                    <a:pt x="877538" y="818227"/>
                    <a:pt x="791409" y="858768"/>
                  </a:cubicBezTo>
                  <a:cubicBezTo>
                    <a:pt x="622899" y="937975"/>
                    <a:pt x="455638" y="1020842"/>
                    <a:pt x="315600" y="1144607"/>
                  </a:cubicBezTo>
                  <a:cubicBezTo>
                    <a:pt x="184130" y="1260872"/>
                    <a:pt x="79168" y="1401247"/>
                    <a:pt x="44002" y="1575465"/>
                  </a:cubicBezTo>
                  <a:cubicBezTo>
                    <a:pt x="40610" y="1591985"/>
                    <a:pt x="37933" y="1608773"/>
                    <a:pt x="35791" y="1625561"/>
                  </a:cubicBezTo>
                  <a:cubicBezTo>
                    <a:pt x="22760" y="1608773"/>
                    <a:pt x="10889" y="1591181"/>
                    <a:pt x="0" y="1572875"/>
                  </a:cubicBezTo>
                  <a:cubicBezTo>
                    <a:pt x="2945" y="1558499"/>
                    <a:pt x="6337" y="1544211"/>
                    <a:pt x="10175" y="1530013"/>
                  </a:cubicBezTo>
                  <a:cubicBezTo>
                    <a:pt x="56408" y="1358831"/>
                    <a:pt x="167796" y="1215331"/>
                    <a:pt x="309530" y="1109693"/>
                  </a:cubicBezTo>
                  <a:cubicBezTo>
                    <a:pt x="460279" y="997267"/>
                    <a:pt x="633609" y="917615"/>
                    <a:pt x="801584" y="833944"/>
                  </a:cubicBezTo>
                  <a:cubicBezTo>
                    <a:pt x="890659" y="789563"/>
                    <a:pt x="979733" y="744111"/>
                    <a:pt x="1064792" y="692587"/>
                  </a:cubicBezTo>
                  <a:cubicBezTo>
                    <a:pt x="1148511" y="641955"/>
                    <a:pt x="1235087" y="586413"/>
                    <a:pt x="1297832" y="510689"/>
                  </a:cubicBezTo>
                  <a:cubicBezTo>
                    <a:pt x="1330499" y="471220"/>
                    <a:pt x="1356382" y="427107"/>
                    <a:pt x="1381998" y="382994"/>
                  </a:cubicBezTo>
                  <a:cubicBezTo>
                    <a:pt x="1410291" y="334328"/>
                    <a:pt x="1438674" y="285572"/>
                    <a:pt x="1466967" y="236905"/>
                  </a:cubicBezTo>
                  <a:cubicBezTo>
                    <a:pt x="1513736" y="156448"/>
                    <a:pt x="1558630" y="65365"/>
                    <a:pt x="1627177" y="0"/>
                  </a:cubicBezTo>
                  <a:cubicBezTo>
                    <a:pt x="1628426" y="893"/>
                    <a:pt x="1629587" y="1697"/>
                    <a:pt x="1630836" y="2590"/>
                  </a:cubicBezTo>
                  <a:cubicBezTo>
                    <a:pt x="1633335" y="4287"/>
                    <a:pt x="1635567" y="5983"/>
                    <a:pt x="1637798" y="7858"/>
                  </a:cubicBezTo>
                  <a:close/>
                </a:path>
              </a:pathLst>
            </a:custGeom>
            <a:solidFill>
              <a:srgbClr val="1E71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732;p74">
            <a:extLst>
              <a:ext uri="{FF2B5EF4-FFF2-40B4-BE49-F238E27FC236}">
                <a16:creationId xmlns:a16="http://schemas.microsoft.com/office/drawing/2014/main" id="{ECBA51EF-2808-4F1C-903A-6CE7CDAAE06E}"/>
              </a:ext>
            </a:extLst>
          </p:cNvPr>
          <p:cNvGrpSpPr/>
          <p:nvPr/>
        </p:nvGrpSpPr>
        <p:grpSpPr>
          <a:xfrm>
            <a:off x="-207918" y="4365208"/>
            <a:ext cx="921142" cy="1092948"/>
            <a:chOff x="-175453" y="4711035"/>
            <a:chExt cx="1937207" cy="2298523"/>
          </a:xfrm>
        </p:grpSpPr>
        <p:sp>
          <p:nvSpPr>
            <p:cNvPr id="35" name="Google Shape;3733;p74">
              <a:extLst>
                <a:ext uri="{FF2B5EF4-FFF2-40B4-BE49-F238E27FC236}">
                  <a16:creationId xmlns:a16="http://schemas.microsoft.com/office/drawing/2014/main" id="{96C5C076-1878-4C8A-B962-07899D57A90C}"/>
                </a:ext>
              </a:extLst>
            </p:cNvPr>
            <p:cNvSpPr/>
            <p:nvPr/>
          </p:nvSpPr>
          <p:spPr>
            <a:xfrm>
              <a:off x="-175453" y="4711035"/>
              <a:ext cx="1937207" cy="2298523"/>
            </a:xfrm>
            <a:custGeom>
              <a:avLst/>
              <a:gdLst/>
              <a:ahLst/>
              <a:cxnLst/>
              <a:rect l="l" t="t" r="r" b="b"/>
              <a:pathLst>
                <a:path w="1937207" h="2298523" extrusionOk="0">
                  <a:moveTo>
                    <a:pt x="713740" y="2088743"/>
                  </a:moveTo>
                  <a:cubicBezTo>
                    <a:pt x="743640" y="2019985"/>
                    <a:pt x="737482" y="1932831"/>
                    <a:pt x="791123" y="1880414"/>
                  </a:cubicBezTo>
                  <a:cubicBezTo>
                    <a:pt x="815311" y="1856839"/>
                    <a:pt x="847977" y="1844516"/>
                    <a:pt x="877431" y="1827997"/>
                  </a:cubicBezTo>
                  <a:cubicBezTo>
                    <a:pt x="950619" y="1786920"/>
                    <a:pt x="1006313" y="1715839"/>
                    <a:pt x="1028715" y="1634936"/>
                  </a:cubicBezTo>
                  <a:cubicBezTo>
                    <a:pt x="1041925" y="1587163"/>
                    <a:pt x="1044870" y="1534299"/>
                    <a:pt x="1074681" y="1494741"/>
                  </a:cubicBezTo>
                  <a:cubicBezTo>
                    <a:pt x="1114577" y="1441698"/>
                    <a:pt x="1190085" y="1428750"/>
                    <a:pt x="1236675" y="1381512"/>
                  </a:cubicBezTo>
                  <a:cubicBezTo>
                    <a:pt x="1310845" y="1306234"/>
                    <a:pt x="1286568" y="1174611"/>
                    <a:pt x="1348242" y="1088797"/>
                  </a:cubicBezTo>
                  <a:cubicBezTo>
                    <a:pt x="1391530" y="1028521"/>
                    <a:pt x="1469627" y="1001643"/>
                    <a:pt x="1515235" y="943064"/>
                  </a:cubicBezTo>
                  <a:cubicBezTo>
                    <a:pt x="1569590" y="873234"/>
                    <a:pt x="1556024" y="776436"/>
                    <a:pt x="1602971" y="705981"/>
                  </a:cubicBezTo>
                  <a:cubicBezTo>
                    <a:pt x="1625284" y="672495"/>
                    <a:pt x="1653488" y="657047"/>
                    <a:pt x="1668572" y="614452"/>
                  </a:cubicBezTo>
                  <a:cubicBezTo>
                    <a:pt x="1682674" y="574447"/>
                    <a:pt x="1686958" y="531048"/>
                    <a:pt x="1694634" y="489526"/>
                  </a:cubicBezTo>
                  <a:cubicBezTo>
                    <a:pt x="1719000" y="358348"/>
                    <a:pt x="1782459" y="234672"/>
                    <a:pt x="1874747" y="138321"/>
                  </a:cubicBezTo>
                  <a:cubicBezTo>
                    <a:pt x="1911787" y="99655"/>
                    <a:pt x="1956771" y="45274"/>
                    <a:pt x="1928121" y="0"/>
                  </a:cubicBezTo>
                  <a:cubicBezTo>
                    <a:pt x="1816465" y="9108"/>
                    <a:pt x="1708201" y="55811"/>
                    <a:pt x="1625017" y="130909"/>
                  </a:cubicBezTo>
                  <a:cubicBezTo>
                    <a:pt x="1543439" y="204490"/>
                    <a:pt x="1485424" y="303966"/>
                    <a:pt x="1393583" y="364242"/>
                  </a:cubicBezTo>
                  <a:cubicBezTo>
                    <a:pt x="1326375" y="408354"/>
                    <a:pt x="1246404" y="427821"/>
                    <a:pt x="1172056" y="458629"/>
                  </a:cubicBezTo>
                  <a:cubicBezTo>
                    <a:pt x="1097797" y="489436"/>
                    <a:pt x="1023628" y="537567"/>
                    <a:pt x="995513" y="612934"/>
                  </a:cubicBezTo>
                  <a:cubicBezTo>
                    <a:pt x="964810" y="695087"/>
                    <a:pt x="994710" y="794117"/>
                    <a:pt x="950619" y="869930"/>
                  </a:cubicBezTo>
                  <a:cubicBezTo>
                    <a:pt x="894300" y="966728"/>
                    <a:pt x="746318" y="977176"/>
                    <a:pt x="689999" y="1073884"/>
                  </a:cubicBezTo>
                  <a:cubicBezTo>
                    <a:pt x="641356" y="1157555"/>
                    <a:pt x="677236" y="1281321"/>
                    <a:pt x="605387" y="1346150"/>
                  </a:cubicBezTo>
                  <a:cubicBezTo>
                    <a:pt x="570310" y="1377761"/>
                    <a:pt x="519971" y="1384012"/>
                    <a:pt x="476416" y="1402318"/>
                  </a:cubicBezTo>
                  <a:cubicBezTo>
                    <a:pt x="428844" y="1422320"/>
                    <a:pt x="394214" y="1428661"/>
                    <a:pt x="364135" y="1473488"/>
                  </a:cubicBezTo>
                  <a:cubicBezTo>
                    <a:pt x="337538" y="1513136"/>
                    <a:pt x="327809" y="1564481"/>
                    <a:pt x="285771" y="1592610"/>
                  </a:cubicBezTo>
                  <a:cubicBezTo>
                    <a:pt x="256942" y="1611898"/>
                    <a:pt x="220080" y="1612701"/>
                    <a:pt x="186967" y="1623150"/>
                  </a:cubicBezTo>
                  <a:cubicBezTo>
                    <a:pt x="86557" y="1654760"/>
                    <a:pt x="37379" y="1767274"/>
                    <a:pt x="14530" y="1870055"/>
                  </a:cubicBezTo>
                  <a:cubicBezTo>
                    <a:pt x="-2517" y="1946851"/>
                    <a:pt x="-10907" y="2031325"/>
                    <a:pt x="25865" y="2100888"/>
                  </a:cubicBezTo>
                  <a:cubicBezTo>
                    <a:pt x="58264" y="2162056"/>
                    <a:pt x="119938" y="2201168"/>
                    <a:pt x="179024" y="2237066"/>
                  </a:cubicBezTo>
                  <a:cubicBezTo>
                    <a:pt x="281219" y="2299127"/>
                    <a:pt x="362350" y="2317433"/>
                    <a:pt x="478826" y="2276981"/>
                  </a:cubicBezTo>
                  <a:cubicBezTo>
                    <a:pt x="570935" y="2244923"/>
                    <a:pt x="673309" y="2181791"/>
                    <a:pt x="713740" y="20887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734;p74">
              <a:extLst>
                <a:ext uri="{FF2B5EF4-FFF2-40B4-BE49-F238E27FC236}">
                  <a16:creationId xmlns:a16="http://schemas.microsoft.com/office/drawing/2014/main" id="{1B6BE9D9-DC3E-426F-80FE-63A74C8842D1}"/>
                </a:ext>
              </a:extLst>
            </p:cNvPr>
            <p:cNvSpPr/>
            <p:nvPr/>
          </p:nvSpPr>
          <p:spPr>
            <a:xfrm>
              <a:off x="19367" y="4844355"/>
              <a:ext cx="1600757" cy="1966227"/>
            </a:xfrm>
            <a:custGeom>
              <a:avLst/>
              <a:gdLst/>
              <a:ahLst/>
              <a:cxnLst/>
              <a:rect l="l" t="t" r="r" b="b"/>
              <a:pathLst>
                <a:path w="1600757" h="1966227" extrusionOk="0">
                  <a:moveTo>
                    <a:pt x="0" y="1966228"/>
                  </a:moveTo>
                  <a:cubicBezTo>
                    <a:pt x="91306" y="1907739"/>
                    <a:pt x="170117" y="1831658"/>
                    <a:pt x="229113" y="1742896"/>
                  </a:cubicBezTo>
                  <a:cubicBezTo>
                    <a:pt x="258924" y="1698873"/>
                    <a:pt x="284182" y="1650206"/>
                    <a:pt x="320598" y="1606451"/>
                  </a:cubicBezTo>
                  <a:cubicBezTo>
                    <a:pt x="338538" y="1584663"/>
                    <a:pt x="360494" y="1564571"/>
                    <a:pt x="384325" y="1548765"/>
                  </a:cubicBezTo>
                  <a:cubicBezTo>
                    <a:pt x="407977" y="1532692"/>
                    <a:pt x="432789" y="1519833"/>
                    <a:pt x="456888" y="1507331"/>
                  </a:cubicBezTo>
                  <a:cubicBezTo>
                    <a:pt x="480986" y="1494919"/>
                    <a:pt x="504549" y="1482775"/>
                    <a:pt x="525970" y="1468844"/>
                  </a:cubicBezTo>
                  <a:cubicBezTo>
                    <a:pt x="536591" y="1461701"/>
                    <a:pt x="547033" y="1454825"/>
                    <a:pt x="556227" y="1446431"/>
                  </a:cubicBezTo>
                  <a:cubicBezTo>
                    <a:pt x="560868" y="1442234"/>
                    <a:pt x="565866" y="1438573"/>
                    <a:pt x="570239" y="1434019"/>
                  </a:cubicBezTo>
                  <a:lnTo>
                    <a:pt x="583449" y="1420624"/>
                  </a:lnTo>
                  <a:cubicBezTo>
                    <a:pt x="617187" y="1383030"/>
                    <a:pt x="642802" y="1337310"/>
                    <a:pt x="666633" y="1289358"/>
                  </a:cubicBezTo>
                  <a:cubicBezTo>
                    <a:pt x="690553" y="1241495"/>
                    <a:pt x="714205" y="1191488"/>
                    <a:pt x="744997" y="1143893"/>
                  </a:cubicBezTo>
                  <a:cubicBezTo>
                    <a:pt x="776414" y="1095673"/>
                    <a:pt x="816400" y="1055400"/>
                    <a:pt x="854243" y="1017002"/>
                  </a:cubicBezTo>
                  <a:cubicBezTo>
                    <a:pt x="892444" y="978783"/>
                    <a:pt x="929573" y="941457"/>
                    <a:pt x="955724" y="898595"/>
                  </a:cubicBezTo>
                  <a:cubicBezTo>
                    <a:pt x="968755" y="877163"/>
                    <a:pt x="978841" y="855107"/>
                    <a:pt x="986070" y="830729"/>
                  </a:cubicBezTo>
                  <a:cubicBezTo>
                    <a:pt x="993389" y="806440"/>
                    <a:pt x="998298" y="780366"/>
                    <a:pt x="1004367" y="753666"/>
                  </a:cubicBezTo>
                  <a:cubicBezTo>
                    <a:pt x="1010258" y="726966"/>
                    <a:pt x="1016952" y="699105"/>
                    <a:pt x="1027662" y="671959"/>
                  </a:cubicBezTo>
                  <a:cubicBezTo>
                    <a:pt x="1038016" y="644991"/>
                    <a:pt x="1051582" y="619274"/>
                    <a:pt x="1067559" y="595342"/>
                  </a:cubicBezTo>
                  <a:cubicBezTo>
                    <a:pt x="1083714" y="571500"/>
                    <a:pt x="1102189" y="549265"/>
                    <a:pt x="1123074" y="529441"/>
                  </a:cubicBezTo>
                  <a:cubicBezTo>
                    <a:pt x="1143870" y="509707"/>
                    <a:pt x="1167522" y="492383"/>
                    <a:pt x="1191353" y="477917"/>
                  </a:cubicBezTo>
                  <a:cubicBezTo>
                    <a:pt x="1239014" y="448717"/>
                    <a:pt x="1287747" y="426393"/>
                    <a:pt x="1326661" y="393442"/>
                  </a:cubicBezTo>
                  <a:cubicBezTo>
                    <a:pt x="1336568" y="385405"/>
                    <a:pt x="1345137" y="376297"/>
                    <a:pt x="1353348" y="366832"/>
                  </a:cubicBezTo>
                  <a:cubicBezTo>
                    <a:pt x="1361291" y="357188"/>
                    <a:pt x="1368521" y="346740"/>
                    <a:pt x="1375036" y="335578"/>
                  </a:cubicBezTo>
                  <a:cubicBezTo>
                    <a:pt x="1388246" y="313343"/>
                    <a:pt x="1398688" y="288786"/>
                    <a:pt x="1409934" y="263962"/>
                  </a:cubicBezTo>
                  <a:cubicBezTo>
                    <a:pt x="1454650" y="163592"/>
                    <a:pt x="1519716" y="72241"/>
                    <a:pt x="1600758" y="0"/>
                  </a:cubicBezTo>
                  <a:cubicBezTo>
                    <a:pt x="1528195" y="80724"/>
                    <a:pt x="1471073" y="173593"/>
                    <a:pt x="1434211" y="274052"/>
                  </a:cubicBezTo>
                  <a:cubicBezTo>
                    <a:pt x="1424572" y="299234"/>
                    <a:pt x="1415022" y="325130"/>
                    <a:pt x="1401902" y="350401"/>
                  </a:cubicBezTo>
                  <a:cubicBezTo>
                    <a:pt x="1395386" y="362992"/>
                    <a:pt x="1387889" y="375404"/>
                    <a:pt x="1379142" y="387102"/>
                  </a:cubicBezTo>
                  <a:cubicBezTo>
                    <a:pt x="1370217" y="398621"/>
                    <a:pt x="1360666" y="409784"/>
                    <a:pt x="1350045" y="419427"/>
                  </a:cubicBezTo>
                  <a:cubicBezTo>
                    <a:pt x="1307739" y="459075"/>
                    <a:pt x="1257222" y="483543"/>
                    <a:pt x="1213934" y="512921"/>
                  </a:cubicBezTo>
                  <a:cubicBezTo>
                    <a:pt x="1192067" y="527477"/>
                    <a:pt x="1172342" y="543193"/>
                    <a:pt x="1154491" y="561409"/>
                  </a:cubicBezTo>
                  <a:cubicBezTo>
                    <a:pt x="1136551" y="579448"/>
                    <a:pt x="1120575" y="599450"/>
                    <a:pt x="1106919" y="620792"/>
                  </a:cubicBezTo>
                  <a:cubicBezTo>
                    <a:pt x="1093353" y="642312"/>
                    <a:pt x="1082018" y="665083"/>
                    <a:pt x="1073449" y="688836"/>
                  </a:cubicBezTo>
                  <a:cubicBezTo>
                    <a:pt x="1064792" y="712411"/>
                    <a:pt x="1059258" y="737503"/>
                    <a:pt x="1054081" y="763845"/>
                  </a:cubicBezTo>
                  <a:cubicBezTo>
                    <a:pt x="1048994" y="790099"/>
                    <a:pt x="1043728" y="817423"/>
                    <a:pt x="1035785" y="845106"/>
                  </a:cubicBezTo>
                  <a:cubicBezTo>
                    <a:pt x="1027930" y="872877"/>
                    <a:pt x="1015613" y="900648"/>
                    <a:pt x="1000619" y="925473"/>
                  </a:cubicBezTo>
                  <a:cubicBezTo>
                    <a:pt x="970362" y="975658"/>
                    <a:pt x="930376" y="1015931"/>
                    <a:pt x="892444" y="1054418"/>
                  </a:cubicBezTo>
                  <a:cubicBezTo>
                    <a:pt x="853976" y="1092726"/>
                    <a:pt x="817025" y="1129784"/>
                    <a:pt x="788821" y="1172379"/>
                  </a:cubicBezTo>
                  <a:cubicBezTo>
                    <a:pt x="760170" y="1215420"/>
                    <a:pt x="737411" y="1263730"/>
                    <a:pt x="711795" y="1312218"/>
                  </a:cubicBezTo>
                  <a:cubicBezTo>
                    <a:pt x="686358" y="1360527"/>
                    <a:pt x="657708" y="1409998"/>
                    <a:pt x="617901" y="1452325"/>
                  </a:cubicBezTo>
                  <a:lnTo>
                    <a:pt x="602281" y="1467505"/>
                  </a:lnTo>
                  <a:cubicBezTo>
                    <a:pt x="597105" y="1472595"/>
                    <a:pt x="591125" y="1476971"/>
                    <a:pt x="585591" y="1481703"/>
                  </a:cubicBezTo>
                  <a:cubicBezTo>
                    <a:pt x="574434" y="1491168"/>
                    <a:pt x="562117" y="1499205"/>
                    <a:pt x="549890" y="1506617"/>
                  </a:cubicBezTo>
                  <a:cubicBezTo>
                    <a:pt x="525256" y="1521351"/>
                    <a:pt x="500086" y="1532959"/>
                    <a:pt x="475542" y="1544479"/>
                  </a:cubicBezTo>
                  <a:cubicBezTo>
                    <a:pt x="451086" y="1555909"/>
                    <a:pt x="427345" y="1567250"/>
                    <a:pt x="405567" y="1580823"/>
                  </a:cubicBezTo>
                  <a:cubicBezTo>
                    <a:pt x="383700" y="1594217"/>
                    <a:pt x="364689" y="1610380"/>
                    <a:pt x="347017" y="1629311"/>
                  </a:cubicBezTo>
                  <a:cubicBezTo>
                    <a:pt x="311673" y="1667173"/>
                    <a:pt x="284004" y="1713964"/>
                    <a:pt x="250623" y="1757898"/>
                  </a:cubicBezTo>
                  <a:cubicBezTo>
                    <a:pt x="183326" y="1845677"/>
                    <a:pt x="97286" y="1917919"/>
                    <a:pt x="0" y="19662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35;p74">
              <a:extLst>
                <a:ext uri="{FF2B5EF4-FFF2-40B4-BE49-F238E27FC236}">
                  <a16:creationId xmlns:a16="http://schemas.microsoft.com/office/drawing/2014/main" id="{590725B3-9C2B-461C-855F-887295578425}"/>
                </a:ext>
              </a:extLst>
            </p:cNvPr>
            <p:cNvSpPr/>
            <p:nvPr/>
          </p:nvSpPr>
          <p:spPr>
            <a:xfrm>
              <a:off x="1308988" y="5356985"/>
              <a:ext cx="85504" cy="42889"/>
            </a:xfrm>
            <a:custGeom>
              <a:avLst/>
              <a:gdLst/>
              <a:ahLst/>
              <a:cxnLst/>
              <a:rect l="l" t="t" r="r" b="b"/>
              <a:pathLst>
                <a:path w="85504" h="42889" extrusionOk="0">
                  <a:moveTo>
                    <a:pt x="85505" y="2880"/>
                  </a:moveTo>
                  <a:cubicBezTo>
                    <a:pt x="82113" y="12971"/>
                    <a:pt x="76758" y="19936"/>
                    <a:pt x="70689" y="25740"/>
                  </a:cubicBezTo>
                  <a:cubicBezTo>
                    <a:pt x="64530" y="31366"/>
                    <a:pt x="57568" y="35653"/>
                    <a:pt x="50160" y="38510"/>
                  </a:cubicBezTo>
                  <a:cubicBezTo>
                    <a:pt x="42752" y="41367"/>
                    <a:pt x="34720" y="42975"/>
                    <a:pt x="26330" y="42886"/>
                  </a:cubicBezTo>
                  <a:cubicBezTo>
                    <a:pt x="17940" y="42707"/>
                    <a:pt x="9282" y="41189"/>
                    <a:pt x="0" y="35920"/>
                  </a:cubicBezTo>
                  <a:cubicBezTo>
                    <a:pt x="5534" y="26812"/>
                    <a:pt x="11603" y="21097"/>
                    <a:pt x="17761" y="16186"/>
                  </a:cubicBezTo>
                  <a:cubicBezTo>
                    <a:pt x="24009" y="11453"/>
                    <a:pt x="30435" y="7881"/>
                    <a:pt x="37308" y="5292"/>
                  </a:cubicBezTo>
                  <a:cubicBezTo>
                    <a:pt x="44180" y="2702"/>
                    <a:pt x="51321" y="1006"/>
                    <a:pt x="59086" y="291"/>
                  </a:cubicBezTo>
                  <a:cubicBezTo>
                    <a:pt x="66940" y="-334"/>
                    <a:pt x="75240" y="-155"/>
                    <a:pt x="85505" y="28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736;p74">
              <a:extLst>
                <a:ext uri="{FF2B5EF4-FFF2-40B4-BE49-F238E27FC236}">
                  <a16:creationId xmlns:a16="http://schemas.microsoft.com/office/drawing/2014/main" id="{EF8380E0-61BA-473C-8DBA-802321B133C8}"/>
                </a:ext>
              </a:extLst>
            </p:cNvPr>
            <p:cNvSpPr/>
            <p:nvPr/>
          </p:nvSpPr>
          <p:spPr>
            <a:xfrm>
              <a:off x="1168950" y="5594449"/>
              <a:ext cx="123526" cy="43492"/>
            </a:xfrm>
            <a:custGeom>
              <a:avLst/>
              <a:gdLst/>
              <a:ahLst/>
              <a:cxnLst/>
              <a:rect l="l" t="t" r="r" b="b"/>
              <a:pathLst>
                <a:path w="123526" h="43492" extrusionOk="0">
                  <a:moveTo>
                    <a:pt x="123527" y="5447"/>
                  </a:moveTo>
                  <a:cubicBezTo>
                    <a:pt x="115137" y="15359"/>
                    <a:pt x="105854" y="21788"/>
                    <a:pt x="96215" y="27146"/>
                  </a:cubicBezTo>
                  <a:cubicBezTo>
                    <a:pt x="86576" y="32415"/>
                    <a:pt x="76579" y="36344"/>
                    <a:pt x="66315" y="39023"/>
                  </a:cubicBezTo>
                  <a:cubicBezTo>
                    <a:pt x="56051" y="41791"/>
                    <a:pt x="45430" y="43309"/>
                    <a:pt x="34452" y="43488"/>
                  </a:cubicBezTo>
                  <a:cubicBezTo>
                    <a:pt x="23474" y="43577"/>
                    <a:pt x="12138" y="42595"/>
                    <a:pt x="0" y="38130"/>
                  </a:cubicBezTo>
                  <a:cubicBezTo>
                    <a:pt x="8390" y="28218"/>
                    <a:pt x="17672" y="21788"/>
                    <a:pt x="27311" y="16341"/>
                  </a:cubicBezTo>
                  <a:cubicBezTo>
                    <a:pt x="36951" y="11073"/>
                    <a:pt x="46947" y="7144"/>
                    <a:pt x="57211" y="4465"/>
                  </a:cubicBezTo>
                  <a:cubicBezTo>
                    <a:pt x="67475" y="1786"/>
                    <a:pt x="78097" y="179"/>
                    <a:pt x="89075" y="0"/>
                  </a:cubicBezTo>
                  <a:cubicBezTo>
                    <a:pt x="100053" y="0"/>
                    <a:pt x="111299" y="982"/>
                    <a:pt x="123527" y="54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737;p74">
              <a:extLst>
                <a:ext uri="{FF2B5EF4-FFF2-40B4-BE49-F238E27FC236}">
                  <a16:creationId xmlns:a16="http://schemas.microsoft.com/office/drawing/2014/main" id="{2121F35C-3D9B-41DF-9731-0A9624B4F00A}"/>
                </a:ext>
              </a:extLst>
            </p:cNvPr>
            <p:cNvSpPr/>
            <p:nvPr/>
          </p:nvSpPr>
          <p:spPr>
            <a:xfrm>
              <a:off x="1277097" y="5128319"/>
              <a:ext cx="37716" cy="54649"/>
            </a:xfrm>
            <a:custGeom>
              <a:avLst/>
              <a:gdLst/>
              <a:ahLst/>
              <a:cxnLst/>
              <a:rect l="l" t="t" r="r" b="b"/>
              <a:pathLst>
                <a:path w="37716" h="54649" extrusionOk="0">
                  <a:moveTo>
                    <a:pt x="8685" y="54650"/>
                  </a:moveTo>
                  <a:cubicBezTo>
                    <a:pt x="3062" y="47774"/>
                    <a:pt x="1009" y="41613"/>
                    <a:pt x="206" y="35719"/>
                  </a:cubicBezTo>
                  <a:cubicBezTo>
                    <a:pt x="-419" y="29915"/>
                    <a:pt x="385" y="24467"/>
                    <a:pt x="2527" y="19556"/>
                  </a:cubicBezTo>
                  <a:cubicBezTo>
                    <a:pt x="4579" y="14645"/>
                    <a:pt x="7971" y="10359"/>
                    <a:pt x="12701" y="6787"/>
                  </a:cubicBezTo>
                  <a:cubicBezTo>
                    <a:pt x="17521" y="3393"/>
                    <a:pt x="23412" y="625"/>
                    <a:pt x="32337" y="0"/>
                  </a:cubicBezTo>
                  <a:cubicBezTo>
                    <a:pt x="36264" y="8037"/>
                    <a:pt x="37425" y="14020"/>
                    <a:pt x="37692" y="19467"/>
                  </a:cubicBezTo>
                  <a:cubicBezTo>
                    <a:pt x="37871" y="24825"/>
                    <a:pt x="37068" y="29468"/>
                    <a:pt x="35193" y="33754"/>
                  </a:cubicBezTo>
                  <a:cubicBezTo>
                    <a:pt x="33319" y="37951"/>
                    <a:pt x="30552" y="41791"/>
                    <a:pt x="26446" y="45274"/>
                  </a:cubicBezTo>
                  <a:cubicBezTo>
                    <a:pt x="22341" y="48756"/>
                    <a:pt x="17253" y="51971"/>
                    <a:pt x="8685" y="546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3738;p74">
              <a:extLst>
                <a:ext uri="{FF2B5EF4-FFF2-40B4-BE49-F238E27FC236}">
                  <a16:creationId xmlns:a16="http://schemas.microsoft.com/office/drawing/2014/main" id="{46F32858-9F35-4130-ACE5-EA2D4BEDDBB9}"/>
                </a:ext>
              </a:extLst>
            </p:cNvPr>
            <p:cNvSpPr/>
            <p:nvPr/>
          </p:nvSpPr>
          <p:spPr>
            <a:xfrm>
              <a:off x="1015221" y="5207704"/>
              <a:ext cx="50077" cy="134124"/>
            </a:xfrm>
            <a:custGeom>
              <a:avLst/>
              <a:gdLst/>
              <a:ahLst/>
              <a:cxnLst/>
              <a:rect l="l" t="t" r="r" b="b"/>
              <a:pathLst>
                <a:path w="50077" h="134124" extrusionOk="0">
                  <a:moveTo>
                    <a:pt x="47249" y="134124"/>
                  </a:moveTo>
                  <a:cubicBezTo>
                    <a:pt x="36539" y="125283"/>
                    <a:pt x="29220" y="115282"/>
                    <a:pt x="22883" y="105013"/>
                  </a:cubicBezTo>
                  <a:cubicBezTo>
                    <a:pt x="16725" y="94654"/>
                    <a:pt x="11816" y="83850"/>
                    <a:pt x="8156" y="72688"/>
                  </a:cubicBezTo>
                  <a:cubicBezTo>
                    <a:pt x="4408" y="61526"/>
                    <a:pt x="1909" y="49917"/>
                    <a:pt x="659" y="37951"/>
                  </a:cubicBezTo>
                  <a:cubicBezTo>
                    <a:pt x="-412" y="25896"/>
                    <a:pt x="-501" y="13484"/>
                    <a:pt x="2890" y="0"/>
                  </a:cubicBezTo>
                  <a:cubicBezTo>
                    <a:pt x="13690" y="8840"/>
                    <a:pt x="21009" y="18842"/>
                    <a:pt x="27346" y="29111"/>
                  </a:cubicBezTo>
                  <a:cubicBezTo>
                    <a:pt x="33504" y="39469"/>
                    <a:pt x="38413" y="50274"/>
                    <a:pt x="42073" y="61436"/>
                  </a:cubicBezTo>
                  <a:cubicBezTo>
                    <a:pt x="45732" y="72598"/>
                    <a:pt x="48320" y="84207"/>
                    <a:pt x="49481" y="96173"/>
                  </a:cubicBezTo>
                  <a:cubicBezTo>
                    <a:pt x="50462" y="108228"/>
                    <a:pt x="50552" y="120640"/>
                    <a:pt x="47249" y="1341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3739;p74">
              <a:extLst>
                <a:ext uri="{FF2B5EF4-FFF2-40B4-BE49-F238E27FC236}">
                  <a16:creationId xmlns:a16="http://schemas.microsoft.com/office/drawing/2014/main" id="{5F016BFF-FA23-47DD-865A-8197B587EADD}"/>
                </a:ext>
              </a:extLst>
            </p:cNvPr>
            <p:cNvSpPr/>
            <p:nvPr/>
          </p:nvSpPr>
          <p:spPr>
            <a:xfrm>
              <a:off x="914198" y="5511313"/>
              <a:ext cx="60385" cy="107781"/>
            </a:xfrm>
            <a:custGeom>
              <a:avLst/>
              <a:gdLst/>
              <a:ahLst/>
              <a:cxnLst/>
              <a:rect l="l" t="t" r="r" b="b"/>
              <a:pathLst>
                <a:path w="60385" h="107781" extrusionOk="0">
                  <a:moveTo>
                    <a:pt x="58841" y="107781"/>
                  </a:moveTo>
                  <a:cubicBezTo>
                    <a:pt x="47952" y="101441"/>
                    <a:pt x="40187" y="93940"/>
                    <a:pt x="33226" y="86172"/>
                  </a:cubicBezTo>
                  <a:cubicBezTo>
                    <a:pt x="26442" y="78314"/>
                    <a:pt x="20730" y="70009"/>
                    <a:pt x="15910" y="61258"/>
                  </a:cubicBezTo>
                  <a:cubicBezTo>
                    <a:pt x="11091" y="52507"/>
                    <a:pt x="7253" y="43220"/>
                    <a:pt x="4308" y="33218"/>
                  </a:cubicBezTo>
                  <a:cubicBezTo>
                    <a:pt x="1541" y="23128"/>
                    <a:pt x="-512" y="12591"/>
                    <a:pt x="113" y="0"/>
                  </a:cubicBezTo>
                  <a:cubicBezTo>
                    <a:pt x="11894" y="4554"/>
                    <a:pt x="20730" y="11341"/>
                    <a:pt x="28406" y="18842"/>
                  </a:cubicBezTo>
                  <a:cubicBezTo>
                    <a:pt x="35992" y="26432"/>
                    <a:pt x="42240" y="35004"/>
                    <a:pt x="47238" y="44202"/>
                  </a:cubicBezTo>
                  <a:cubicBezTo>
                    <a:pt x="52237" y="53399"/>
                    <a:pt x="55985" y="63312"/>
                    <a:pt x="58217" y="73849"/>
                  </a:cubicBezTo>
                  <a:cubicBezTo>
                    <a:pt x="60448" y="84296"/>
                    <a:pt x="61430" y="95369"/>
                    <a:pt x="58841" y="1077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3740;p74">
              <a:extLst>
                <a:ext uri="{FF2B5EF4-FFF2-40B4-BE49-F238E27FC236}">
                  <a16:creationId xmlns:a16="http://schemas.microsoft.com/office/drawing/2014/main" id="{928CA261-DB96-4D74-9689-1566A48C842D}"/>
                </a:ext>
              </a:extLst>
            </p:cNvPr>
            <p:cNvSpPr/>
            <p:nvPr/>
          </p:nvSpPr>
          <p:spPr>
            <a:xfrm>
              <a:off x="998655" y="5856227"/>
              <a:ext cx="88896" cy="35808"/>
            </a:xfrm>
            <a:custGeom>
              <a:avLst/>
              <a:gdLst/>
              <a:ahLst/>
              <a:cxnLst/>
              <a:rect l="l" t="t" r="r" b="b"/>
              <a:pathLst>
                <a:path w="88896" h="35808" extrusionOk="0">
                  <a:moveTo>
                    <a:pt x="88896" y="21739"/>
                  </a:moveTo>
                  <a:cubicBezTo>
                    <a:pt x="80596" y="28079"/>
                    <a:pt x="73009" y="31115"/>
                    <a:pt x="65601" y="33258"/>
                  </a:cubicBezTo>
                  <a:cubicBezTo>
                    <a:pt x="58193" y="35223"/>
                    <a:pt x="50964" y="36026"/>
                    <a:pt x="43823" y="35759"/>
                  </a:cubicBezTo>
                  <a:cubicBezTo>
                    <a:pt x="36683" y="35491"/>
                    <a:pt x="29543" y="34152"/>
                    <a:pt x="22313" y="31473"/>
                  </a:cubicBezTo>
                  <a:cubicBezTo>
                    <a:pt x="15084" y="28705"/>
                    <a:pt x="7765" y="25043"/>
                    <a:pt x="0" y="17989"/>
                  </a:cubicBezTo>
                  <a:cubicBezTo>
                    <a:pt x="7051" y="10220"/>
                    <a:pt x="14638" y="6202"/>
                    <a:pt x="22224" y="3433"/>
                  </a:cubicBezTo>
                  <a:cubicBezTo>
                    <a:pt x="29811" y="843"/>
                    <a:pt x="37576" y="-228"/>
                    <a:pt x="45251" y="40"/>
                  </a:cubicBezTo>
                  <a:cubicBezTo>
                    <a:pt x="52927" y="397"/>
                    <a:pt x="60514" y="2094"/>
                    <a:pt x="67922" y="5398"/>
                  </a:cubicBezTo>
                  <a:cubicBezTo>
                    <a:pt x="75330" y="8791"/>
                    <a:pt x="82470" y="13435"/>
                    <a:pt x="88896" y="217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3741;p74">
              <a:extLst>
                <a:ext uri="{FF2B5EF4-FFF2-40B4-BE49-F238E27FC236}">
                  <a16:creationId xmlns:a16="http://schemas.microsoft.com/office/drawing/2014/main" id="{7D3D8588-D77D-470F-84FE-85924665D4A5}"/>
                </a:ext>
              </a:extLst>
            </p:cNvPr>
            <p:cNvSpPr/>
            <p:nvPr/>
          </p:nvSpPr>
          <p:spPr>
            <a:xfrm>
              <a:off x="711472" y="5740271"/>
              <a:ext cx="39508" cy="123050"/>
            </a:xfrm>
            <a:custGeom>
              <a:avLst/>
              <a:gdLst/>
              <a:ahLst/>
              <a:cxnLst/>
              <a:rect l="l" t="t" r="r" b="b"/>
              <a:pathLst>
                <a:path w="39508" h="123050" extrusionOk="0">
                  <a:moveTo>
                    <a:pt x="31115" y="123051"/>
                  </a:moveTo>
                  <a:cubicBezTo>
                    <a:pt x="21921" y="114121"/>
                    <a:pt x="16299" y="104566"/>
                    <a:pt x="11657" y="94833"/>
                  </a:cubicBezTo>
                  <a:cubicBezTo>
                    <a:pt x="7195" y="85100"/>
                    <a:pt x="4071" y="75009"/>
                    <a:pt x="2196" y="64740"/>
                  </a:cubicBezTo>
                  <a:cubicBezTo>
                    <a:pt x="233" y="54471"/>
                    <a:pt x="-392" y="44023"/>
                    <a:pt x="233" y="33308"/>
                  </a:cubicBezTo>
                  <a:cubicBezTo>
                    <a:pt x="1036" y="22592"/>
                    <a:pt x="2911" y="11608"/>
                    <a:pt x="8355" y="0"/>
                  </a:cubicBezTo>
                  <a:cubicBezTo>
                    <a:pt x="17548" y="8930"/>
                    <a:pt x="23260" y="18485"/>
                    <a:pt x="27901" y="28218"/>
                  </a:cubicBezTo>
                  <a:cubicBezTo>
                    <a:pt x="32364" y="37951"/>
                    <a:pt x="35488" y="48042"/>
                    <a:pt x="37362" y="58311"/>
                  </a:cubicBezTo>
                  <a:cubicBezTo>
                    <a:pt x="39237" y="68580"/>
                    <a:pt x="39951" y="79028"/>
                    <a:pt x="39237" y="89743"/>
                  </a:cubicBezTo>
                  <a:cubicBezTo>
                    <a:pt x="38344" y="100548"/>
                    <a:pt x="36470" y="111442"/>
                    <a:pt x="31115" y="1230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3742;p74">
              <a:extLst>
                <a:ext uri="{FF2B5EF4-FFF2-40B4-BE49-F238E27FC236}">
                  <a16:creationId xmlns:a16="http://schemas.microsoft.com/office/drawing/2014/main" id="{C0E1354E-4A82-4045-8FEE-915BA6487978}"/>
                </a:ext>
              </a:extLst>
            </p:cNvPr>
            <p:cNvSpPr/>
            <p:nvPr/>
          </p:nvSpPr>
          <p:spPr>
            <a:xfrm>
              <a:off x="823093" y="6147947"/>
              <a:ext cx="77561" cy="36004"/>
            </a:xfrm>
            <a:custGeom>
              <a:avLst/>
              <a:gdLst/>
              <a:ahLst/>
              <a:cxnLst/>
              <a:rect l="l" t="t" r="r" b="b"/>
              <a:pathLst>
                <a:path w="77561" h="36004" extrusionOk="0">
                  <a:moveTo>
                    <a:pt x="77561" y="14430"/>
                  </a:moveTo>
                  <a:cubicBezTo>
                    <a:pt x="71760" y="22377"/>
                    <a:pt x="65690" y="26842"/>
                    <a:pt x="59443" y="30146"/>
                  </a:cubicBezTo>
                  <a:cubicBezTo>
                    <a:pt x="53195" y="33361"/>
                    <a:pt x="46858" y="35147"/>
                    <a:pt x="40432" y="35772"/>
                  </a:cubicBezTo>
                  <a:cubicBezTo>
                    <a:pt x="34005" y="36397"/>
                    <a:pt x="27401" y="35772"/>
                    <a:pt x="20707" y="33807"/>
                  </a:cubicBezTo>
                  <a:cubicBezTo>
                    <a:pt x="14013" y="31664"/>
                    <a:pt x="7140" y="28449"/>
                    <a:pt x="0" y="21663"/>
                  </a:cubicBezTo>
                  <a:cubicBezTo>
                    <a:pt x="5801" y="13626"/>
                    <a:pt x="11871" y="9251"/>
                    <a:pt x="18118" y="5857"/>
                  </a:cubicBezTo>
                  <a:cubicBezTo>
                    <a:pt x="24366" y="2643"/>
                    <a:pt x="30703" y="857"/>
                    <a:pt x="37129" y="232"/>
                  </a:cubicBezTo>
                  <a:cubicBezTo>
                    <a:pt x="43556" y="-393"/>
                    <a:pt x="50160" y="232"/>
                    <a:pt x="56854" y="2285"/>
                  </a:cubicBezTo>
                  <a:cubicBezTo>
                    <a:pt x="63548" y="4428"/>
                    <a:pt x="70421" y="7644"/>
                    <a:pt x="77561" y="14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3743;p74">
              <a:extLst>
                <a:ext uri="{FF2B5EF4-FFF2-40B4-BE49-F238E27FC236}">
                  <a16:creationId xmlns:a16="http://schemas.microsoft.com/office/drawing/2014/main" id="{6BF1D837-3E4D-4D7D-A7E2-32F4C7A46003}"/>
                </a:ext>
              </a:extLst>
            </p:cNvPr>
            <p:cNvSpPr/>
            <p:nvPr/>
          </p:nvSpPr>
          <p:spPr>
            <a:xfrm>
              <a:off x="527530" y="6034861"/>
              <a:ext cx="52593" cy="104119"/>
            </a:xfrm>
            <a:custGeom>
              <a:avLst/>
              <a:gdLst/>
              <a:ahLst/>
              <a:cxnLst/>
              <a:rect l="l" t="t" r="r" b="b"/>
              <a:pathLst>
                <a:path w="52593" h="104119" extrusionOk="0">
                  <a:moveTo>
                    <a:pt x="50830" y="104120"/>
                  </a:moveTo>
                  <a:cubicBezTo>
                    <a:pt x="40031" y="98584"/>
                    <a:pt x="32534" y="91529"/>
                    <a:pt x="25929" y="84028"/>
                  </a:cubicBezTo>
                  <a:cubicBezTo>
                    <a:pt x="19503" y="76438"/>
                    <a:pt x="14326" y="68312"/>
                    <a:pt x="10220" y="59650"/>
                  </a:cubicBezTo>
                  <a:cubicBezTo>
                    <a:pt x="6115" y="50989"/>
                    <a:pt x="3169" y="41791"/>
                    <a:pt x="1384" y="31968"/>
                  </a:cubicBezTo>
                  <a:cubicBezTo>
                    <a:pt x="-222" y="22145"/>
                    <a:pt x="-847" y="11787"/>
                    <a:pt x="1830" y="0"/>
                  </a:cubicBezTo>
                  <a:cubicBezTo>
                    <a:pt x="12630" y="5536"/>
                    <a:pt x="20217" y="12501"/>
                    <a:pt x="26821" y="20002"/>
                  </a:cubicBezTo>
                  <a:cubicBezTo>
                    <a:pt x="33248" y="27592"/>
                    <a:pt x="38424" y="35719"/>
                    <a:pt x="42530" y="44380"/>
                  </a:cubicBezTo>
                  <a:cubicBezTo>
                    <a:pt x="46636" y="53042"/>
                    <a:pt x="49581" y="62240"/>
                    <a:pt x="51277" y="72063"/>
                  </a:cubicBezTo>
                  <a:cubicBezTo>
                    <a:pt x="52794" y="81974"/>
                    <a:pt x="53419" y="92244"/>
                    <a:pt x="50830" y="1041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3744;p74">
              <a:extLst>
                <a:ext uri="{FF2B5EF4-FFF2-40B4-BE49-F238E27FC236}">
                  <a16:creationId xmlns:a16="http://schemas.microsoft.com/office/drawing/2014/main" id="{355398A2-D05F-4D82-8A94-1A972ED4FE7A}"/>
                </a:ext>
              </a:extLst>
            </p:cNvPr>
            <p:cNvSpPr/>
            <p:nvPr/>
          </p:nvSpPr>
          <p:spPr>
            <a:xfrm>
              <a:off x="597550" y="6369141"/>
              <a:ext cx="119956" cy="37696"/>
            </a:xfrm>
            <a:custGeom>
              <a:avLst/>
              <a:gdLst/>
              <a:ahLst/>
              <a:cxnLst/>
              <a:rect l="l" t="t" r="r" b="b"/>
              <a:pathLst>
                <a:path w="119956" h="37696" extrusionOk="0">
                  <a:moveTo>
                    <a:pt x="119956" y="27283"/>
                  </a:moveTo>
                  <a:cubicBezTo>
                    <a:pt x="108978" y="33176"/>
                    <a:pt x="98446" y="35588"/>
                    <a:pt x="88004" y="36927"/>
                  </a:cubicBezTo>
                  <a:cubicBezTo>
                    <a:pt x="77650" y="38088"/>
                    <a:pt x="67476" y="37909"/>
                    <a:pt x="57479" y="36570"/>
                  </a:cubicBezTo>
                  <a:cubicBezTo>
                    <a:pt x="47483" y="35231"/>
                    <a:pt x="37665" y="32552"/>
                    <a:pt x="28026" y="28623"/>
                  </a:cubicBezTo>
                  <a:cubicBezTo>
                    <a:pt x="18386" y="24515"/>
                    <a:pt x="8925" y="19246"/>
                    <a:pt x="0" y="10495"/>
                  </a:cubicBezTo>
                  <a:cubicBezTo>
                    <a:pt x="11067" y="4512"/>
                    <a:pt x="21599" y="2101"/>
                    <a:pt x="31953" y="762"/>
                  </a:cubicBezTo>
                  <a:cubicBezTo>
                    <a:pt x="42306" y="-399"/>
                    <a:pt x="52481" y="-221"/>
                    <a:pt x="62477" y="1209"/>
                  </a:cubicBezTo>
                  <a:cubicBezTo>
                    <a:pt x="72474" y="2637"/>
                    <a:pt x="82292" y="5227"/>
                    <a:pt x="91931" y="9245"/>
                  </a:cubicBezTo>
                  <a:cubicBezTo>
                    <a:pt x="101570" y="13442"/>
                    <a:pt x="111031" y="18622"/>
                    <a:pt x="119956" y="272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3745;p74">
              <a:extLst>
                <a:ext uri="{FF2B5EF4-FFF2-40B4-BE49-F238E27FC236}">
                  <a16:creationId xmlns:a16="http://schemas.microsoft.com/office/drawing/2014/main" id="{CB5EB9BF-1463-49ED-8C70-212A4FAA35E4}"/>
                </a:ext>
              </a:extLst>
            </p:cNvPr>
            <p:cNvSpPr/>
            <p:nvPr/>
          </p:nvSpPr>
          <p:spPr>
            <a:xfrm>
              <a:off x="392178" y="6553748"/>
              <a:ext cx="132987" cy="50448"/>
            </a:xfrm>
            <a:custGeom>
              <a:avLst/>
              <a:gdLst/>
              <a:ahLst/>
              <a:cxnLst/>
              <a:rect l="l" t="t" r="r" b="b"/>
              <a:pathLst>
                <a:path w="132987" h="50448" extrusionOk="0">
                  <a:moveTo>
                    <a:pt x="132987" y="47702"/>
                  </a:moveTo>
                  <a:cubicBezTo>
                    <a:pt x="119510" y="51006"/>
                    <a:pt x="107193" y="50827"/>
                    <a:pt x="95233" y="49756"/>
                  </a:cubicBezTo>
                  <a:cubicBezTo>
                    <a:pt x="83273" y="48506"/>
                    <a:pt x="71849" y="45916"/>
                    <a:pt x="60782" y="42166"/>
                  </a:cubicBezTo>
                  <a:cubicBezTo>
                    <a:pt x="49714" y="38415"/>
                    <a:pt x="39004" y="33504"/>
                    <a:pt x="28740" y="27342"/>
                  </a:cubicBezTo>
                  <a:cubicBezTo>
                    <a:pt x="18565" y="21002"/>
                    <a:pt x="8658" y="13591"/>
                    <a:pt x="0" y="2786"/>
                  </a:cubicBezTo>
                  <a:cubicBezTo>
                    <a:pt x="13477" y="-518"/>
                    <a:pt x="25794" y="-429"/>
                    <a:pt x="37754" y="732"/>
                  </a:cubicBezTo>
                  <a:cubicBezTo>
                    <a:pt x="49714" y="1982"/>
                    <a:pt x="61139" y="4572"/>
                    <a:pt x="72206" y="8322"/>
                  </a:cubicBezTo>
                  <a:cubicBezTo>
                    <a:pt x="83273" y="12073"/>
                    <a:pt x="93984" y="16984"/>
                    <a:pt x="104248" y="23235"/>
                  </a:cubicBezTo>
                  <a:cubicBezTo>
                    <a:pt x="114423" y="29575"/>
                    <a:pt x="124241" y="36986"/>
                    <a:pt x="132987" y="477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3746;p74">
              <a:extLst>
                <a:ext uri="{FF2B5EF4-FFF2-40B4-BE49-F238E27FC236}">
                  <a16:creationId xmlns:a16="http://schemas.microsoft.com/office/drawing/2014/main" id="{DEBFACA5-A002-47B1-99D5-66CFAFB0BA68}"/>
                </a:ext>
              </a:extLst>
            </p:cNvPr>
            <p:cNvSpPr/>
            <p:nvPr/>
          </p:nvSpPr>
          <p:spPr>
            <a:xfrm>
              <a:off x="343130" y="6206132"/>
              <a:ext cx="36573" cy="107692"/>
            </a:xfrm>
            <a:custGeom>
              <a:avLst/>
              <a:gdLst/>
              <a:ahLst/>
              <a:cxnLst/>
              <a:rect l="l" t="t" r="r" b="b"/>
              <a:pathLst>
                <a:path w="36573" h="107692" extrusionOk="0">
                  <a:moveTo>
                    <a:pt x="22719" y="107692"/>
                  </a:moveTo>
                  <a:cubicBezTo>
                    <a:pt x="14775" y="99119"/>
                    <a:pt x="10402" y="90458"/>
                    <a:pt x="6921" y="81796"/>
                  </a:cubicBezTo>
                  <a:cubicBezTo>
                    <a:pt x="3619" y="73134"/>
                    <a:pt x="1566" y="64383"/>
                    <a:pt x="584" y="55542"/>
                  </a:cubicBezTo>
                  <a:cubicBezTo>
                    <a:pt x="-398" y="46702"/>
                    <a:pt x="-130" y="37772"/>
                    <a:pt x="1298" y="28575"/>
                  </a:cubicBezTo>
                  <a:cubicBezTo>
                    <a:pt x="2905" y="19377"/>
                    <a:pt x="5493" y="10001"/>
                    <a:pt x="11473" y="0"/>
                  </a:cubicBezTo>
                  <a:cubicBezTo>
                    <a:pt x="20131" y="7858"/>
                    <a:pt x="25218" y="16341"/>
                    <a:pt x="29145" y="25003"/>
                  </a:cubicBezTo>
                  <a:cubicBezTo>
                    <a:pt x="32894" y="33754"/>
                    <a:pt x="35125" y="42684"/>
                    <a:pt x="36107" y="51792"/>
                  </a:cubicBezTo>
                  <a:cubicBezTo>
                    <a:pt x="36999" y="60901"/>
                    <a:pt x="36642" y="70098"/>
                    <a:pt x="34768" y="79474"/>
                  </a:cubicBezTo>
                  <a:cubicBezTo>
                    <a:pt x="32805" y="88940"/>
                    <a:pt x="29591" y="98227"/>
                    <a:pt x="22719" y="1076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3747;p74">
              <a:extLst>
                <a:ext uri="{FF2B5EF4-FFF2-40B4-BE49-F238E27FC236}">
                  <a16:creationId xmlns:a16="http://schemas.microsoft.com/office/drawing/2014/main" id="{EA63B824-A1B1-4888-A550-62101AA04EE1}"/>
                </a:ext>
              </a:extLst>
            </p:cNvPr>
            <p:cNvSpPr/>
            <p:nvPr/>
          </p:nvSpPr>
          <p:spPr>
            <a:xfrm>
              <a:off x="136000" y="6463754"/>
              <a:ext cx="42616" cy="86439"/>
            </a:xfrm>
            <a:custGeom>
              <a:avLst/>
              <a:gdLst/>
              <a:ahLst/>
              <a:cxnLst/>
              <a:rect l="l" t="t" r="r" b="b"/>
              <a:pathLst>
                <a:path w="42616" h="86439" extrusionOk="0">
                  <a:moveTo>
                    <a:pt x="37686" y="86440"/>
                  </a:moveTo>
                  <a:cubicBezTo>
                    <a:pt x="28047" y="81886"/>
                    <a:pt x="21710" y="75992"/>
                    <a:pt x="16444" y="69830"/>
                  </a:cubicBezTo>
                  <a:cubicBezTo>
                    <a:pt x="11267" y="63579"/>
                    <a:pt x="7429" y="56793"/>
                    <a:pt x="4662" y="49560"/>
                  </a:cubicBezTo>
                  <a:cubicBezTo>
                    <a:pt x="1895" y="42327"/>
                    <a:pt x="289" y="34737"/>
                    <a:pt x="21" y="26611"/>
                  </a:cubicBezTo>
                  <a:cubicBezTo>
                    <a:pt x="-157" y="18395"/>
                    <a:pt x="735" y="9823"/>
                    <a:pt x="4930" y="0"/>
                  </a:cubicBezTo>
                  <a:cubicBezTo>
                    <a:pt x="14569" y="4554"/>
                    <a:pt x="20906" y="10448"/>
                    <a:pt x="26262" y="16610"/>
                  </a:cubicBezTo>
                  <a:cubicBezTo>
                    <a:pt x="31438" y="22860"/>
                    <a:pt x="35276" y="29647"/>
                    <a:pt x="38043" y="36880"/>
                  </a:cubicBezTo>
                  <a:cubicBezTo>
                    <a:pt x="40810" y="44113"/>
                    <a:pt x="42327" y="51703"/>
                    <a:pt x="42595" y="59829"/>
                  </a:cubicBezTo>
                  <a:cubicBezTo>
                    <a:pt x="42774" y="68044"/>
                    <a:pt x="41881" y="76617"/>
                    <a:pt x="37686" y="864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3748;p74">
              <a:extLst>
                <a:ext uri="{FF2B5EF4-FFF2-40B4-BE49-F238E27FC236}">
                  <a16:creationId xmlns:a16="http://schemas.microsoft.com/office/drawing/2014/main" id="{319CFA23-352D-48B8-AE49-6D59A62D1266}"/>
                </a:ext>
              </a:extLst>
            </p:cNvPr>
            <p:cNvSpPr/>
            <p:nvPr/>
          </p:nvSpPr>
          <p:spPr>
            <a:xfrm>
              <a:off x="302747" y="6843149"/>
              <a:ext cx="117100" cy="36107"/>
            </a:xfrm>
            <a:custGeom>
              <a:avLst/>
              <a:gdLst/>
              <a:ahLst/>
              <a:cxnLst/>
              <a:rect l="l" t="t" r="r" b="b"/>
              <a:pathLst>
                <a:path w="117100" h="36107" extrusionOk="0">
                  <a:moveTo>
                    <a:pt x="117100" y="18065"/>
                  </a:moveTo>
                  <a:cubicBezTo>
                    <a:pt x="107729" y="26013"/>
                    <a:pt x="97822" y="30210"/>
                    <a:pt x="87736" y="32978"/>
                  </a:cubicBezTo>
                  <a:cubicBezTo>
                    <a:pt x="77650" y="35568"/>
                    <a:pt x="67386" y="36550"/>
                    <a:pt x="57211" y="35925"/>
                  </a:cubicBezTo>
                  <a:cubicBezTo>
                    <a:pt x="47036" y="35300"/>
                    <a:pt x="37040" y="33157"/>
                    <a:pt x="27312" y="29317"/>
                  </a:cubicBezTo>
                  <a:cubicBezTo>
                    <a:pt x="17672" y="25388"/>
                    <a:pt x="8301" y="20030"/>
                    <a:pt x="0" y="10922"/>
                  </a:cubicBezTo>
                  <a:cubicBezTo>
                    <a:pt x="10978" y="5385"/>
                    <a:pt x="20975" y="3064"/>
                    <a:pt x="30792" y="1456"/>
                  </a:cubicBezTo>
                  <a:cubicBezTo>
                    <a:pt x="40521" y="28"/>
                    <a:pt x="50071" y="-330"/>
                    <a:pt x="59443" y="295"/>
                  </a:cubicBezTo>
                  <a:cubicBezTo>
                    <a:pt x="68904" y="921"/>
                    <a:pt x="78186" y="2439"/>
                    <a:pt x="87736" y="5028"/>
                  </a:cubicBezTo>
                  <a:cubicBezTo>
                    <a:pt x="97286" y="7707"/>
                    <a:pt x="106925" y="11279"/>
                    <a:pt x="117100" y="180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91FDD9E-5ACF-414B-896E-9EC4E62BC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879" y="1211643"/>
            <a:ext cx="5734349" cy="358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36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" name="Google Shape;2040;p46"/>
          <p:cNvSpPr txBox="1">
            <a:spLocks noGrp="1"/>
          </p:cNvSpPr>
          <p:nvPr>
            <p:ph type="title" idx="2"/>
          </p:nvPr>
        </p:nvSpPr>
        <p:spPr>
          <a:xfrm>
            <a:off x="329693" y="3294180"/>
            <a:ext cx="3977901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Candara" panose="020E0502030303020204" pitchFamily="34" charset="0"/>
              </a:rPr>
              <a:t>GIỚI THIỆU CHƯƠNG TRÌNH</a:t>
            </a:r>
            <a:br>
              <a:rPr lang="en-US" sz="4000" b="1">
                <a:latin typeface="Candara" panose="020E0502030303020204" pitchFamily="34" charset="0"/>
              </a:rPr>
            </a:br>
            <a:r>
              <a:rPr lang="en-US" sz="4000" b="1">
                <a:latin typeface="Candara" panose="020E0502030303020204" pitchFamily="34" charset="0"/>
              </a:rPr>
              <a:t>Đ&amp;D 9</a:t>
            </a:r>
          </a:p>
        </p:txBody>
      </p:sp>
      <p:sp>
        <p:nvSpPr>
          <p:cNvPr id="2041" name="Google Shape;2041;p46"/>
          <p:cNvSpPr txBox="1">
            <a:spLocks noGrp="1"/>
          </p:cNvSpPr>
          <p:nvPr>
            <p:ph type="title"/>
          </p:nvPr>
        </p:nvSpPr>
        <p:spPr>
          <a:xfrm>
            <a:off x="1719200" y="249206"/>
            <a:ext cx="2001600" cy="147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r>
              <a:rPr lang="vi-VN"/>
              <a:t>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9978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p44"/>
          <p:cNvSpPr/>
          <p:nvPr/>
        </p:nvSpPr>
        <p:spPr>
          <a:xfrm>
            <a:off x="1014039" y="2080703"/>
            <a:ext cx="731540" cy="621819"/>
          </a:xfrm>
          <a:custGeom>
            <a:avLst/>
            <a:gdLst/>
            <a:ahLst/>
            <a:cxnLst/>
            <a:rect l="l" t="t" r="r" b="b"/>
            <a:pathLst>
              <a:path w="1009020" h="857682" extrusionOk="0">
                <a:moveTo>
                  <a:pt x="105127" y="773623"/>
                </a:moveTo>
                <a:cubicBezTo>
                  <a:pt x="2753" y="704507"/>
                  <a:pt x="-31609" y="545737"/>
                  <a:pt x="32296" y="437331"/>
                </a:cubicBezTo>
                <a:cubicBezTo>
                  <a:pt x="50058" y="407238"/>
                  <a:pt x="73978" y="381074"/>
                  <a:pt x="88347" y="349016"/>
                </a:cubicBezTo>
                <a:cubicBezTo>
                  <a:pt x="123335" y="271060"/>
                  <a:pt x="96112" y="171226"/>
                  <a:pt x="141275" y="99164"/>
                </a:cubicBezTo>
                <a:cubicBezTo>
                  <a:pt x="168497" y="55855"/>
                  <a:pt x="217497" y="31923"/>
                  <a:pt x="266497" y="23619"/>
                </a:cubicBezTo>
                <a:cubicBezTo>
                  <a:pt x="315497" y="15403"/>
                  <a:pt x="365479" y="20582"/>
                  <a:pt x="415014" y="23619"/>
                </a:cubicBezTo>
                <a:cubicBezTo>
                  <a:pt x="494807" y="28440"/>
                  <a:pt x="575224" y="27190"/>
                  <a:pt x="654035" y="13349"/>
                </a:cubicBezTo>
                <a:cubicBezTo>
                  <a:pt x="702499" y="4777"/>
                  <a:pt x="753017" y="-8350"/>
                  <a:pt x="799785" y="7277"/>
                </a:cubicBezTo>
                <a:cubicBezTo>
                  <a:pt x="867796" y="29959"/>
                  <a:pt x="905015" y="104522"/>
                  <a:pt x="932773" y="173191"/>
                </a:cubicBezTo>
                <a:cubicBezTo>
                  <a:pt x="979006" y="287312"/>
                  <a:pt x="1019705" y="409470"/>
                  <a:pt x="1006496" y="532700"/>
                </a:cubicBezTo>
                <a:cubicBezTo>
                  <a:pt x="993287" y="655930"/>
                  <a:pt x="911174" y="779070"/>
                  <a:pt x="793805" y="797644"/>
                </a:cubicBezTo>
                <a:cubicBezTo>
                  <a:pt x="754445" y="803805"/>
                  <a:pt x="714102" y="798180"/>
                  <a:pt x="674652" y="803805"/>
                </a:cubicBezTo>
                <a:cubicBezTo>
                  <a:pt x="600304" y="814342"/>
                  <a:pt x="531668" y="864349"/>
                  <a:pt x="456963" y="856937"/>
                </a:cubicBezTo>
                <a:cubicBezTo>
                  <a:pt x="409124" y="852204"/>
                  <a:pt x="366550" y="824433"/>
                  <a:pt x="327457" y="795322"/>
                </a:cubicBezTo>
                <a:cubicBezTo>
                  <a:pt x="289524" y="767015"/>
                  <a:pt x="243113" y="735136"/>
                  <a:pt x="200003" y="753531"/>
                </a:cubicBezTo>
                <a:cubicBezTo>
                  <a:pt x="188757" y="758353"/>
                  <a:pt x="178672" y="766301"/>
                  <a:pt x="166801" y="769069"/>
                </a:cubicBezTo>
                <a:cubicBezTo>
                  <a:pt x="139132" y="775320"/>
                  <a:pt x="106377" y="752102"/>
                  <a:pt x="84152" y="77040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59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6" name="Google Shape;2016;p44"/>
          <p:cNvSpPr/>
          <p:nvPr/>
        </p:nvSpPr>
        <p:spPr>
          <a:xfrm>
            <a:off x="4996013" y="3159733"/>
            <a:ext cx="687096" cy="882153"/>
          </a:xfrm>
          <a:custGeom>
            <a:avLst/>
            <a:gdLst/>
            <a:ahLst/>
            <a:cxnLst/>
            <a:rect l="l" t="t" r="r" b="b"/>
            <a:pathLst>
              <a:path w="947718" h="1216763" extrusionOk="0">
                <a:moveTo>
                  <a:pt x="881620" y="861301"/>
                </a:moveTo>
                <a:cubicBezTo>
                  <a:pt x="867428" y="764682"/>
                  <a:pt x="775944" y="668420"/>
                  <a:pt x="824766" y="583766"/>
                </a:cubicBezTo>
                <a:cubicBezTo>
                  <a:pt x="855915" y="529742"/>
                  <a:pt x="935975" y="507953"/>
                  <a:pt x="946596" y="446428"/>
                </a:cubicBezTo>
                <a:cubicBezTo>
                  <a:pt x="950166" y="425978"/>
                  <a:pt x="944633" y="405083"/>
                  <a:pt x="938207" y="385348"/>
                </a:cubicBezTo>
                <a:cubicBezTo>
                  <a:pt x="915269" y="315161"/>
                  <a:pt x="876889" y="246760"/>
                  <a:pt x="815037" y="206487"/>
                </a:cubicBezTo>
                <a:cubicBezTo>
                  <a:pt x="768447" y="176126"/>
                  <a:pt x="706594" y="166035"/>
                  <a:pt x="655184" y="183627"/>
                </a:cubicBezTo>
                <a:cubicBezTo>
                  <a:pt x="576552" y="141479"/>
                  <a:pt x="512200" y="73524"/>
                  <a:pt x="431516" y="34233"/>
                </a:cubicBezTo>
                <a:cubicBezTo>
                  <a:pt x="332444" y="-14076"/>
                  <a:pt x="207668" y="-12915"/>
                  <a:pt x="116094" y="48342"/>
                </a:cubicBezTo>
                <a:cubicBezTo>
                  <a:pt x="24520" y="109689"/>
                  <a:pt x="-24390" y="233454"/>
                  <a:pt x="12204" y="337485"/>
                </a:cubicBezTo>
                <a:cubicBezTo>
                  <a:pt x="48441" y="440445"/>
                  <a:pt x="156704" y="513400"/>
                  <a:pt x="167326" y="621985"/>
                </a:cubicBezTo>
                <a:cubicBezTo>
                  <a:pt x="173663" y="686368"/>
                  <a:pt x="143406" y="748072"/>
                  <a:pt x="132160" y="811830"/>
                </a:cubicBezTo>
                <a:cubicBezTo>
                  <a:pt x="103064" y="977030"/>
                  <a:pt x="218825" y="1150980"/>
                  <a:pt x="379035" y="1200718"/>
                </a:cubicBezTo>
                <a:cubicBezTo>
                  <a:pt x="539155" y="1250457"/>
                  <a:pt x="724891" y="1180626"/>
                  <a:pt x="824409" y="1045610"/>
                </a:cubicBezTo>
                <a:cubicBezTo>
                  <a:pt x="863501" y="992478"/>
                  <a:pt x="891170" y="926666"/>
                  <a:pt x="881620" y="8613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59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7" name="Google Shape;2017;p44"/>
          <p:cNvSpPr txBox="1">
            <a:spLocks noGrp="1"/>
          </p:cNvSpPr>
          <p:nvPr>
            <p:ph type="title" idx="15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00" b="1">
                <a:latin typeface="Candara" panose="020E0502030303020204" pitchFamily="34" charset="0"/>
              </a:rPr>
              <a:t>Giới thiệu chương trình</a:t>
            </a:r>
          </a:p>
        </p:txBody>
      </p:sp>
      <p:sp>
        <p:nvSpPr>
          <p:cNvPr id="2018" name="Google Shape;2018;p44"/>
          <p:cNvSpPr txBox="1">
            <a:spLocks noGrp="1"/>
          </p:cNvSpPr>
          <p:nvPr>
            <p:ph type="title"/>
          </p:nvPr>
        </p:nvSpPr>
        <p:spPr>
          <a:xfrm>
            <a:off x="713225" y="1724750"/>
            <a:ext cx="1317600" cy="9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019" name="Google Shape;2019;p44"/>
          <p:cNvSpPr txBox="1">
            <a:spLocks noGrp="1"/>
          </p:cNvSpPr>
          <p:nvPr>
            <p:ph type="subTitle" idx="1"/>
          </p:nvPr>
        </p:nvSpPr>
        <p:spPr>
          <a:xfrm>
            <a:off x="2080900" y="1936975"/>
            <a:ext cx="21711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/>
              <a:t>ĐỌC</a:t>
            </a:r>
            <a:endParaRPr sz="2000"/>
          </a:p>
        </p:txBody>
      </p:sp>
      <p:sp>
        <p:nvSpPr>
          <p:cNvPr id="2021" name="Google Shape;2021;p44"/>
          <p:cNvSpPr txBox="1">
            <a:spLocks noGrp="1"/>
          </p:cNvSpPr>
          <p:nvPr>
            <p:ph type="subTitle" idx="3"/>
          </p:nvPr>
        </p:nvSpPr>
        <p:spPr>
          <a:xfrm>
            <a:off x="2080900" y="3070303"/>
            <a:ext cx="21711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/>
              <a:t>Nói</a:t>
            </a:r>
            <a:endParaRPr/>
          </a:p>
        </p:txBody>
      </p:sp>
      <p:sp>
        <p:nvSpPr>
          <p:cNvPr id="2022" name="Google Shape;2022;p44"/>
          <p:cNvSpPr txBox="1">
            <a:spLocks noGrp="1"/>
          </p:cNvSpPr>
          <p:nvPr>
            <p:ph type="title" idx="4"/>
          </p:nvPr>
        </p:nvSpPr>
        <p:spPr>
          <a:xfrm>
            <a:off x="713275" y="2858075"/>
            <a:ext cx="1317600" cy="9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024" name="Google Shape;2024;p44"/>
          <p:cNvSpPr txBox="1">
            <a:spLocks noGrp="1"/>
          </p:cNvSpPr>
          <p:nvPr>
            <p:ph type="subTitle" idx="6"/>
          </p:nvPr>
        </p:nvSpPr>
        <p:spPr>
          <a:xfrm>
            <a:off x="5762400" y="1936975"/>
            <a:ext cx="21711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sz="2000"/>
              <a:t>Nghe</a:t>
            </a:r>
            <a:endParaRPr sz="2000"/>
          </a:p>
        </p:txBody>
      </p:sp>
      <p:sp>
        <p:nvSpPr>
          <p:cNvPr id="2025" name="Google Shape;2025;p44"/>
          <p:cNvSpPr txBox="1">
            <a:spLocks noGrp="1"/>
          </p:cNvSpPr>
          <p:nvPr>
            <p:ph type="title" idx="7"/>
          </p:nvPr>
        </p:nvSpPr>
        <p:spPr>
          <a:xfrm>
            <a:off x="4394775" y="1715713"/>
            <a:ext cx="1317600" cy="9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027" name="Google Shape;2027;p44"/>
          <p:cNvSpPr txBox="1">
            <a:spLocks noGrp="1"/>
          </p:cNvSpPr>
          <p:nvPr>
            <p:ph type="subTitle" idx="9"/>
          </p:nvPr>
        </p:nvSpPr>
        <p:spPr>
          <a:xfrm>
            <a:off x="5762400" y="3070303"/>
            <a:ext cx="21711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/>
              <a:t>Viết</a:t>
            </a:r>
            <a:endParaRPr/>
          </a:p>
        </p:txBody>
      </p:sp>
      <p:sp>
        <p:nvSpPr>
          <p:cNvPr id="2028" name="Google Shape;2028;p44"/>
          <p:cNvSpPr txBox="1">
            <a:spLocks noGrp="1"/>
          </p:cNvSpPr>
          <p:nvPr>
            <p:ph type="title" idx="13"/>
          </p:nvPr>
        </p:nvSpPr>
        <p:spPr>
          <a:xfrm>
            <a:off x="4394775" y="2858075"/>
            <a:ext cx="1317600" cy="9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25" name="Google Shape;12645;p86">
            <a:extLst>
              <a:ext uri="{FF2B5EF4-FFF2-40B4-BE49-F238E27FC236}">
                <a16:creationId xmlns:a16="http://schemas.microsoft.com/office/drawing/2014/main" id="{61BF9406-AE60-42D5-95D0-5A3A997456F1}"/>
              </a:ext>
            </a:extLst>
          </p:cNvPr>
          <p:cNvGrpSpPr/>
          <p:nvPr/>
        </p:nvGrpSpPr>
        <p:grpSpPr>
          <a:xfrm>
            <a:off x="2766256" y="1881843"/>
            <a:ext cx="719477" cy="583062"/>
            <a:chOff x="3044965" y="2435220"/>
            <a:chExt cx="400194" cy="324316"/>
          </a:xfrm>
        </p:grpSpPr>
        <p:sp>
          <p:nvSpPr>
            <p:cNvPr id="26" name="Google Shape;12646;p86">
              <a:extLst>
                <a:ext uri="{FF2B5EF4-FFF2-40B4-BE49-F238E27FC236}">
                  <a16:creationId xmlns:a16="http://schemas.microsoft.com/office/drawing/2014/main" id="{C2B112C2-E186-4320-978C-2D16023C9822}"/>
                </a:ext>
              </a:extLst>
            </p:cNvPr>
            <p:cNvSpPr/>
            <p:nvPr/>
          </p:nvSpPr>
          <p:spPr>
            <a:xfrm>
              <a:off x="3105649" y="2649413"/>
              <a:ext cx="68329" cy="66864"/>
            </a:xfrm>
            <a:custGeom>
              <a:avLst/>
              <a:gdLst/>
              <a:ahLst/>
              <a:cxnLst/>
              <a:rect l="l" t="t" r="r" b="b"/>
              <a:pathLst>
                <a:path w="2145" h="2099" extrusionOk="0">
                  <a:moveTo>
                    <a:pt x="1924" y="0"/>
                  </a:moveTo>
                  <a:cubicBezTo>
                    <a:pt x="1867" y="0"/>
                    <a:pt x="1811" y="21"/>
                    <a:pt x="1775" y="63"/>
                  </a:cubicBezTo>
                  <a:lnTo>
                    <a:pt x="84" y="1753"/>
                  </a:lnTo>
                  <a:cubicBezTo>
                    <a:pt x="1" y="1825"/>
                    <a:pt x="1" y="1956"/>
                    <a:pt x="84" y="2039"/>
                  </a:cubicBezTo>
                  <a:cubicBezTo>
                    <a:pt x="120" y="2087"/>
                    <a:pt x="168" y="2099"/>
                    <a:pt x="227" y="2099"/>
                  </a:cubicBezTo>
                  <a:cubicBezTo>
                    <a:pt x="275" y="2099"/>
                    <a:pt x="334" y="2075"/>
                    <a:pt x="382" y="2039"/>
                  </a:cubicBezTo>
                  <a:lnTo>
                    <a:pt x="2073" y="337"/>
                  </a:lnTo>
                  <a:cubicBezTo>
                    <a:pt x="2144" y="265"/>
                    <a:pt x="2144" y="134"/>
                    <a:pt x="2073" y="63"/>
                  </a:cubicBezTo>
                  <a:cubicBezTo>
                    <a:pt x="2037" y="21"/>
                    <a:pt x="1980" y="0"/>
                    <a:pt x="19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647;p86">
              <a:extLst>
                <a:ext uri="{FF2B5EF4-FFF2-40B4-BE49-F238E27FC236}">
                  <a16:creationId xmlns:a16="http://schemas.microsoft.com/office/drawing/2014/main" id="{25D070A0-2781-48AD-9E82-7C4D99B160FE}"/>
                </a:ext>
              </a:extLst>
            </p:cNvPr>
            <p:cNvSpPr/>
            <p:nvPr/>
          </p:nvSpPr>
          <p:spPr>
            <a:xfrm>
              <a:off x="3297193" y="2649413"/>
              <a:ext cx="68297" cy="66864"/>
            </a:xfrm>
            <a:custGeom>
              <a:avLst/>
              <a:gdLst/>
              <a:ahLst/>
              <a:cxnLst/>
              <a:rect l="l" t="t" r="r" b="b"/>
              <a:pathLst>
                <a:path w="2144" h="2099" extrusionOk="0">
                  <a:moveTo>
                    <a:pt x="1919" y="0"/>
                  </a:moveTo>
                  <a:cubicBezTo>
                    <a:pt x="1864" y="0"/>
                    <a:pt x="1810" y="21"/>
                    <a:pt x="1775" y="63"/>
                  </a:cubicBezTo>
                  <a:lnTo>
                    <a:pt x="84" y="1753"/>
                  </a:lnTo>
                  <a:cubicBezTo>
                    <a:pt x="1" y="1825"/>
                    <a:pt x="1" y="1956"/>
                    <a:pt x="84" y="2039"/>
                  </a:cubicBezTo>
                  <a:cubicBezTo>
                    <a:pt x="120" y="2087"/>
                    <a:pt x="167" y="2099"/>
                    <a:pt x="227" y="2099"/>
                  </a:cubicBezTo>
                  <a:cubicBezTo>
                    <a:pt x="286" y="2099"/>
                    <a:pt x="334" y="2075"/>
                    <a:pt x="382" y="2039"/>
                  </a:cubicBezTo>
                  <a:lnTo>
                    <a:pt x="2072" y="337"/>
                  </a:lnTo>
                  <a:cubicBezTo>
                    <a:pt x="2144" y="265"/>
                    <a:pt x="2144" y="134"/>
                    <a:pt x="2072" y="63"/>
                  </a:cubicBezTo>
                  <a:cubicBezTo>
                    <a:pt x="2031" y="21"/>
                    <a:pt x="1974" y="0"/>
                    <a:pt x="19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648;p86">
              <a:extLst>
                <a:ext uri="{FF2B5EF4-FFF2-40B4-BE49-F238E27FC236}">
                  <a16:creationId xmlns:a16="http://schemas.microsoft.com/office/drawing/2014/main" id="{D94198CC-B08E-4D50-99AE-1F4ED41422CB}"/>
                </a:ext>
              </a:extLst>
            </p:cNvPr>
            <p:cNvSpPr/>
            <p:nvPr/>
          </p:nvSpPr>
          <p:spPr>
            <a:xfrm>
              <a:off x="3044965" y="2435220"/>
              <a:ext cx="400194" cy="324316"/>
            </a:xfrm>
            <a:custGeom>
              <a:avLst/>
              <a:gdLst/>
              <a:ahLst/>
              <a:cxnLst/>
              <a:rect l="l" t="t" r="r" b="b"/>
              <a:pathLst>
                <a:path w="12563" h="10181" extrusionOk="0">
                  <a:moveTo>
                    <a:pt x="822" y="7358"/>
                  </a:moveTo>
                  <a:cubicBezTo>
                    <a:pt x="787" y="7465"/>
                    <a:pt x="787" y="7573"/>
                    <a:pt x="787" y="7680"/>
                  </a:cubicBezTo>
                  <a:cubicBezTo>
                    <a:pt x="787" y="7751"/>
                    <a:pt x="787" y="7823"/>
                    <a:pt x="811" y="7918"/>
                  </a:cubicBezTo>
                  <a:lnTo>
                    <a:pt x="632" y="7918"/>
                  </a:lnTo>
                  <a:cubicBezTo>
                    <a:pt x="525" y="7918"/>
                    <a:pt x="418" y="7823"/>
                    <a:pt x="418" y="7704"/>
                  </a:cubicBezTo>
                  <a:lnTo>
                    <a:pt x="418" y="7573"/>
                  </a:lnTo>
                  <a:cubicBezTo>
                    <a:pt x="418" y="7465"/>
                    <a:pt x="513" y="7358"/>
                    <a:pt x="632" y="7358"/>
                  </a:cubicBezTo>
                  <a:close/>
                  <a:moveTo>
                    <a:pt x="11955" y="7358"/>
                  </a:moveTo>
                  <a:cubicBezTo>
                    <a:pt x="12062" y="7358"/>
                    <a:pt x="12157" y="7454"/>
                    <a:pt x="12157" y="7573"/>
                  </a:cubicBezTo>
                  <a:lnTo>
                    <a:pt x="12169" y="7704"/>
                  </a:lnTo>
                  <a:cubicBezTo>
                    <a:pt x="12169" y="7811"/>
                    <a:pt x="12074" y="7918"/>
                    <a:pt x="11955" y="7918"/>
                  </a:cubicBezTo>
                  <a:lnTo>
                    <a:pt x="11776" y="7918"/>
                  </a:lnTo>
                  <a:cubicBezTo>
                    <a:pt x="11776" y="7835"/>
                    <a:pt x="11788" y="7763"/>
                    <a:pt x="11788" y="7668"/>
                  </a:cubicBezTo>
                  <a:cubicBezTo>
                    <a:pt x="11788" y="7573"/>
                    <a:pt x="11776" y="7465"/>
                    <a:pt x="11764" y="7358"/>
                  </a:cubicBezTo>
                  <a:close/>
                  <a:moveTo>
                    <a:pt x="3299" y="6263"/>
                  </a:moveTo>
                  <a:cubicBezTo>
                    <a:pt x="3918" y="6263"/>
                    <a:pt x="4466" y="6441"/>
                    <a:pt x="4859" y="6739"/>
                  </a:cubicBezTo>
                  <a:lnTo>
                    <a:pt x="4442" y="7156"/>
                  </a:lnTo>
                  <a:cubicBezTo>
                    <a:pt x="4371" y="7227"/>
                    <a:pt x="4371" y="7358"/>
                    <a:pt x="4442" y="7442"/>
                  </a:cubicBezTo>
                  <a:cubicBezTo>
                    <a:pt x="4490" y="7477"/>
                    <a:pt x="4525" y="7501"/>
                    <a:pt x="4585" y="7501"/>
                  </a:cubicBezTo>
                  <a:cubicBezTo>
                    <a:pt x="4644" y="7501"/>
                    <a:pt x="4692" y="7477"/>
                    <a:pt x="4740" y="7442"/>
                  </a:cubicBezTo>
                  <a:lnTo>
                    <a:pt x="5156" y="7025"/>
                  </a:lnTo>
                  <a:cubicBezTo>
                    <a:pt x="5299" y="7215"/>
                    <a:pt x="5394" y="7442"/>
                    <a:pt x="5394" y="7692"/>
                  </a:cubicBezTo>
                  <a:cubicBezTo>
                    <a:pt x="5383" y="8835"/>
                    <a:pt x="4442" y="9775"/>
                    <a:pt x="3275" y="9775"/>
                  </a:cubicBezTo>
                  <a:cubicBezTo>
                    <a:pt x="3013" y="9775"/>
                    <a:pt x="2763" y="9728"/>
                    <a:pt x="2525" y="9620"/>
                  </a:cubicBezTo>
                  <a:lnTo>
                    <a:pt x="4156" y="7989"/>
                  </a:lnTo>
                  <a:cubicBezTo>
                    <a:pt x="4228" y="7918"/>
                    <a:pt x="4228" y="7775"/>
                    <a:pt x="4156" y="7704"/>
                  </a:cubicBezTo>
                  <a:cubicBezTo>
                    <a:pt x="4121" y="7668"/>
                    <a:pt x="4070" y="7650"/>
                    <a:pt x="4018" y="7650"/>
                  </a:cubicBezTo>
                  <a:cubicBezTo>
                    <a:pt x="3966" y="7650"/>
                    <a:pt x="3912" y="7668"/>
                    <a:pt x="3870" y="7704"/>
                  </a:cubicBezTo>
                  <a:lnTo>
                    <a:pt x="2144" y="9430"/>
                  </a:lnTo>
                  <a:cubicBezTo>
                    <a:pt x="1573" y="9061"/>
                    <a:pt x="1192" y="8406"/>
                    <a:pt x="1192" y="7680"/>
                  </a:cubicBezTo>
                  <a:cubicBezTo>
                    <a:pt x="1192" y="6882"/>
                    <a:pt x="2132" y="6263"/>
                    <a:pt x="3299" y="6263"/>
                  </a:cubicBezTo>
                  <a:close/>
                  <a:moveTo>
                    <a:pt x="9324" y="6275"/>
                  </a:moveTo>
                  <a:cubicBezTo>
                    <a:pt x="9943" y="6275"/>
                    <a:pt x="10502" y="6453"/>
                    <a:pt x="10883" y="6751"/>
                  </a:cubicBezTo>
                  <a:lnTo>
                    <a:pt x="10467" y="7168"/>
                  </a:lnTo>
                  <a:cubicBezTo>
                    <a:pt x="10395" y="7239"/>
                    <a:pt x="10395" y="7370"/>
                    <a:pt x="10467" y="7454"/>
                  </a:cubicBezTo>
                  <a:cubicBezTo>
                    <a:pt x="10514" y="7489"/>
                    <a:pt x="10562" y="7513"/>
                    <a:pt x="10621" y="7513"/>
                  </a:cubicBezTo>
                  <a:cubicBezTo>
                    <a:pt x="10657" y="7513"/>
                    <a:pt x="10717" y="7489"/>
                    <a:pt x="10764" y="7454"/>
                  </a:cubicBezTo>
                  <a:lnTo>
                    <a:pt x="11181" y="7037"/>
                  </a:lnTo>
                  <a:cubicBezTo>
                    <a:pt x="11336" y="7227"/>
                    <a:pt x="11419" y="7454"/>
                    <a:pt x="11419" y="7704"/>
                  </a:cubicBezTo>
                  <a:cubicBezTo>
                    <a:pt x="11407" y="8835"/>
                    <a:pt x="10467" y="9775"/>
                    <a:pt x="9312" y="9775"/>
                  </a:cubicBezTo>
                  <a:cubicBezTo>
                    <a:pt x="9038" y="9775"/>
                    <a:pt x="8788" y="9728"/>
                    <a:pt x="8550" y="9620"/>
                  </a:cubicBezTo>
                  <a:lnTo>
                    <a:pt x="10181" y="7989"/>
                  </a:lnTo>
                  <a:cubicBezTo>
                    <a:pt x="10264" y="7918"/>
                    <a:pt x="10264" y="7775"/>
                    <a:pt x="10181" y="7704"/>
                  </a:cubicBezTo>
                  <a:cubicBezTo>
                    <a:pt x="10145" y="7668"/>
                    <a:pt x="10094" y="7650"/>
                    <a:pt x="10044" y="7650"/>
                  </a:cubicBezTo>
                  <a:cubicBezTo>
                    <a:pt x="9993" y="7650"/>
                    <a:pt x="9943" y="7668"/>
                    <a:pt x="9907" y="7704"/>
                  </a:cubicBezTo>
                  <a:lnTo>
                    <a:pt x="8181" y="9442"/>
                  </a:lnTo>
                  <a:cubicBezTo>
                    <a:pt x="7597" y="9073"/>
                    <a:pt x="7228" y="8418"/>
                    <a:pt x="7228" y="7692"/>
                  </a:cubicBezTo>
                  <a:cubicBezTo>
                    <a:pt x="7228" y="6894"/>
                    <a:pt x="8157" y="6275"/>
                    <a:pt x="9324" y="6275"/>
                  </a:cubicBezTo>
                  <a:close/>
                  <a:moveTo>
                    <a:pt x="2751" y="0"/>
                  </a:moveTo>
                  <a:cubicBezTo>
                    <a:pt x="2239" y="0"/>
                    <a:pt x="1787" y="345"/>
                    <a:pt x="1656" y="857"/>
                  </a:cubicBezTo>
                  <a:lnTo>
                    <a:pt x="13" y="7418"/>
                  </a:lnTo>
                  <a:cubicBezTo>
                    <a:pt x="1" y="7465"/>
                    <a:pt x="1" y="7513"/>
                    <a:pt x="1" y="7573"/>
                  </a:cubicBezTo>
                  <a:lnTo>
                    <a:pt x="1" y="7704"/>
                  </a:lnTo>
                  <a:cubicBezTo>
                    <a:pt x="1" y="8037"/>
                    <a:pt x="275" y="8311"/>
                    <a:pt x="608" y="8311"/>
                  </a:cubicBezTo>
                  <a:lnTo>
                    <a:pt x="846" y="8311"/>
                  </a:lnTo>
                  <a:cubicBezTo>
                    <a:pt x="1037" y="8989"/>
                    <a:pt x="1465" y="9537"/>
                    <a:pt x="2037" y="9859"/>
                  </a:cubicBezTo>
                  <a:cubicBezTo>
                    <a:pt x="2061" y="9859"/>
                    <a:pt x="2061" y="9882"/>
                    <a:pt x="2073" y="9882"/>
                  </a:cubicBezTo>
                  <a:cubicBezTo>
                    <a:pt x="2430" y="10073"/>
                    <a:pt x="2835" y="10180"/>
                    <a:pt x="3263" y="10180"/>
                  </a:cubicBezTo>
                  <a:cubicBezTo>
                    <a:pt x="4609" y="10180"/>
                    <a:pt x="5704" y="9108"/>
                    <a:pt x="5764" y="7763"/>
                  </a:cubicBezTo>
                  <a:cubicBezTo>
                    <a:pt x="5918" y="7656"/>
                    <a:pt x="6097" y="7596"/>
                    <a:pt x="6287" y="7596"/>
                  </a:cubicBezTo>
                  <a:cubicBezTo>
                    <a:pt x="6478" y="7596"/>
                    <a:pt x="6657" y="7656"/>
                    <a:pt x="6811" y="7763"/>
                  </a:cubicBezTo>
                  <a:cubicBezTo>
                    <a:pt x="6835" y="8656"/>
                    <a:pt x="7347" y="9430"/>
                    <a:pt x="8085" y="9847"/>
                  </a:cubicBezTo>
                  <a:cubicBezTo>
                    <a:pt x="8097" y="9847"/>
                    <a:pt x="8097" y="9859"/>
                    <a:pt x="8121" y="9859"/>
                  </a:cubicBezTo>
                  <a:cubicBezTo>
                    <a:pt x="8478" y="10061"/>
                    <a:pt x="8871" y="10156"/>
                    <a:pt x="9312" y="10156"/>
                  </a:cubicBezTo>
                  <a:cubicBezTo>
                    <a:pt x="10467" y="10156"/>
                    <a:pt x="11455" y="9370"/>
                    <a:pt x="11717" y="8299"/>
                  </a:cubicBezTo>
                  <a:lnTo>
                    <a:pt x="11955" y="8299"/>
                  </a:lnTo>
                  <a:cubicBezTo>
                    <a:pt x="12288" y="8299"/>
                    <a:pt x="12562" y="8037"/>
                    <a:pt x="12562" y="7692"/>
                  </a:cubicBezTo>
                  <a:lnTo>
                    <a:pt x="12562" y="7561"/>
                  </a:lnTo>
                  <a:cubicBezTo>
                    <a:pt x="12562" y="7525"/>
                    <a:pt x="12562" y="7465"/>
                    <a:pt x="12550" y="7418"/>
                  </a:cubicBezTo>
                  <a:lnTo>
                    <a:pt x="10919" y="857"/>
                  </a:lnTo>
                  <a:cubicBezTo>
                    <a:pt x="10800" y="357"/>
                    <a:pt x="10336" y="0"/>
                    <a:pt x="9812" y="0"/>
                  </a:cubicBezTo>
                  <a:cubicBezTo>
                    <a:pt x="9705" y="0"/>
                    <a:pt x="9621" y="84"/>
                    <a:pt x="9621" y="191"/>
                  </a:cubicBezTo>
                  <a:cubicBezTo>
                    <a:pt x="9621" y="298"/>
                    <a:pt x="9705" y="381"/>
                    <a:pt x="9812" y="381"/>
                  </a:cubicBezTo>
                  <a:cubicBezTo>
                    <a:pt x="10157" y="381"/>
                    <a:pt x="10443" y="607"/>
                    <a:pt x="10526" y="929"/>
                  </a:cubicBezTo>
                  <a:lnTo>
                    <a:pt x="12014" y="6942"/>
                  </a:lnTo>
                  <a:lnTo>
                    <a:pt x="11598" y="6942"/>
                  </a:lnTo>
                  <a:cubicBezTo>
                    <a:pt x="11467" y="6727"/>
                    <a:pt x="11288" y="6525"/>
                    <a:pt x="11038" y="6346"/>
                  </a:cubicBezTo>
                  <a:cubicBezTo>
                    <a:pt x="10574" y="6025"/>
                    <a:pt x="9943" y="5846"/>
                    <a:pt x="9288" y="5846"/>
                  </a:cubicBezTo>
                  <a:cubicBezTo>
                    <a:pt x="8633" y="5846"/>
                    <a:pt x="8026" y="6025"/>
                    <a:pt x="7550" y="6346"/>
                  </a:cubicBezTo>
                  <a:cubicBezTo>
                    <a:pt x="7180" y="6620"/>
                    <a:pt x="6918" y="6942"/>
                    <a:pt x="6835" y="7299"/>
                  </a:cubicBezTo>
                  <a:cubicBezTo>
                    <a:pt x="6668" y="7215"/>
                    <a:pt x="6478" y="7168"/>
                    <a:pt x="6287" y="7168"/>
                  </a:cubicBezTo>
                  <a:cubicBezTo>
                    <a:pt x="6097" y="7168"/>
                    <a:pt x="5895" y="7215"/>
                    <a:pt x="5728" y="7299"/>
                  </a:cubicBezTo>
                  <a:cubicBezTo>
                    <a:pt x="5645" y="6942"/>
                    <a:pt x="5394" y="6596"/>
                    <a:pt x="5025" y="6346"/>
                  </a:cubicBezTo>
                  <a:cubicBezTo>
                    <a:pt x="4561" y="6025"/>
                    <a:pt x="3930" y="5846"/>
                    <a:pt x="3275" y="5846"/>
                  </a:cubicBezTo>
                  <a:cubicBezTo>
                    <a:pt x="2620" y="5846"/>
                    <a:pt x="2013" y="6025"/>
                    <a:pt x="1537" y="6346"/>
                  </a:cubicBezTo>
                  <a:cubicBezTo>
                    <a:pt x="1299" y="6525"/>
                    <a:pt x="1108" y="6727"/>
                    <a:pt x="965" y="6942"/>
                  </a:cubicBezTo>
                  <a:lnTo>
                    <a:pt x="549" y="6942"/>
                  </a:lnTo>
                  <a:lnTo>
                    <a:pt x="2037" y="929"/>
                  </a:lnTo>
                  <a:cubicBezTo>
                    <a:pt x="2120" y="607"/>
                    <a:pt x="2418" y="381"/>
                    <a:pt x="2751" y="381"/>
                  </a:cubicBezTo>
                  <a:cubicBezTo>
                    <a:pt x="2858" y="381"/>
                    <a:pt x="2954" y="298"/>
                    <a:pt x="2954" y="191"/>
                  </a:cubicBezTo>
                  <a:cubicBezTo>
                    <a:pt x="2954" y="84"/>
                    <a:pt x="2858" y="0"/>
                    <a:pt x="2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14951;p89">
            <a:extLst>
              <a:ext uri="{FF2B5EF4-FFF2-40B4-BE49-F238E27FC236}">
                <a16:creationId xmlns:a16="http://schemas.microsoft.com/office/drawing/2014/main" id="{48CB346E-64D9-453E-A062-EF6288CB1AB8}"/>
              </a:ext>
            </a:extLst>
          </p:cNvPr>
          <p:cNvGrpSpPr/>
          <p:nvPr/>
        </p:nvGrpSpPr>
        <p:grpSpPr>
          <a:xfrm>
            <a:off x="2453856" y="3109886"/>
            <a:ext cx="516724" cy="617115"/>
            <a:chOff x="1635875" y="237775"/>
            <a:chExt cx="4370250" cy="5219325"/>
          </a:xfrm>
        </p:grpSpPr>
        <p:sp>
          <p:nvSpPr>
            <p:cNvPr id="30" name="Google Shape;14952;p89">
              <a:extLst>
                <a:ext uri="{FF2B5EF4-FFF2-40B4-BE49-F238E27FC236}">
                  <a16:creationId xmlns:a16="http://schemas.microsoft.com/office/drawing/2014/main" id="{33E264C3-60A0-4762-B839-539167CC2D11}"/>
                </a:ext>
              </a:extLst>
            </p:cNvPr>
            <p:cNvSpPr/>
            <p:nvPr/>
          </p:nvSpPr>
          <p:spPr>
            <a:xfrm>
              <a:off x="3572675" y="2020200"/>
              <a:ext cx="583925" cy="556900"/>
            </a:xfrm>
            <a:custGeom>
              <a:avLst/>
              <a:gdLst/>
              <a:ahLst/>
              <a:cxnLst/>
              <a:rect l="l" t="t" r="r" b="b"/>
              <a:pathLst>
                <a:path w="23357" h="22276" extrusionOk="0">
                  <a:moveTo>
                    <a:pt x="11172" y="6159"/>
                  </a:moveTo>
                  <a:cubicBezTo>
                    <a:pt x="12402" y="6159"/>
                    <a:pt x="13657" y="6612"/>
                    <a:pt x="14680" y="7624"/>
                  </a:cubicBezTo>
                  <a:cubicBezTo>
                    <a:pt x="16604" y="9582"/>
                    <a:pt x="16604" y="12746"/>
                    <a:pt x="14680" y="14670"/>
                  </a:cubicBezTo>
                  <a:lnTo>
                    <a:pt x="14680" y="14703"/>
                  </a:lnTo>
                  <a:cubicBezTo>
                    <a:pt x="13658" y="15714"/>
                    <a:pt x="12405" y="16167"/>
                    <a:pt x="11177" y="16167"/>
                  </a:cubicBezTo>
                  <a:cubicBezTo>
                    <a:pt x="8601" y="16167"/>
                    <a:pt x="6133" y="14173"/>
                    <a:pt x="6133" y="11147"/>
                  </a:cubicBezTo>
                  <a:cubicBezTo>
                    <a:pt x="6133" y="8145"/>
                    <a:pt x="8598" y="6159"/>
                    <a:pt x="11172" y="6159"/>
                  </a:cubicBezTo>
                  <a:close/>
                  <a:moveTo>
                    <a:pt x="11218" y="1"/>
                  </a:moveTo>
                  <a:cubicBezTo>
                    <a:pt x="5493" y="1"/>
                    <a:pt x="1" y="4440"/>
                    <a:pt x="1" y="11147"/>
                  </a:cubicBezTo>
                  <a:cubicBezTo>
                    <a:pt x="1" y="15649"/>
                    <a:pt x="2708" y="19694"/>
                    <a:pt x="6883" y="21423"/>
                  </a:cubicBezTo>
                  <a:cubicBezTo>
                    <a:pt x="8258" y="21996"/>
                    <a:pt x="9705" y="22276"/>
                    <a:pt x="11142" y="22276"/>
                  </a:cubicBezTo>
                  <a:cubicBezTo>
                    <a:pt x="14033" y="22276"/>
                    <a:pt x="16882" y="21145"/>
                    <a:pt x="19018" y="19009"/>
                  </a:cubicBezTo>
                  <a:cubicBezTo>
                    <a:pt x="23356" y="14670"/>
                    <a:pt x="23356" y="7624"/>
                    <a:pt x="19018" y="3286"/>
                  </a:cubicBezTo>
                  <a:cubicBezTo>
                    <a:pt x="16749" y="1017"/>
                    <a:pt x="13957" y="1"/>
                    <a:pt x="112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953;p89">
              <a:extLst>
                <a:ext uri="{FF2B5EF4-FFF2-40B4-BE49-F238E27FC236}">
                  <a16:creationId xmlns:a16="http://schemas.microsoft.com/office/drawing/2014/main" id="{EBEB50E8-30A7-4238-B697-89561CACDDED}"/>
                </a:ext>
              </a:extLst>
            </p:cNvPr>
            <p:cNvSpPr/>
            <p:nvPr/>
          </p:nvSpPr>
          <p:spPr>
            <a:xfrm>
              <a:off x="1635875" y="237775"/>
              <a:ext cx="4370250" cy="5219325"/>
            </a:xfrm>
            <a:custGeom>
              <a:avLst/>
              <a:gdLst/>
              <a:ahLst/>
              <a:cxnLst/>
              <a:rect l="l" t="t" r="r" b="b"/>
              <a:pathLst>
                <a:path w="174810" h="208773" extrusionOk="0">
                  <a:moveTo>
                    <a:pt x="18855" y="146249"/>
                  </a:moveTo>
                  <a:lnTo>
                    <a:pt x="24792" y="152218"/>
                  </a:lnTo>
                  <a:lnTo>
                    <a:pt x="14875" y="160863"/>
                  </a:lnTo>
                  <a:lnTo>
                    <a:pt x="10178" y="156198"/>
                  </a:lnTo>
                  <a:lnTo>
                    <a:pt x="18855" y="146249"/>
                  </a:lnTo>
                  <a:close/>
                  <a:moveTo>
                    <a:pt x="90749" y="190905"/>
                  </a:moveTo>
                  <a:lnTo>
                    <a:pt x="95479" y="195603"/>
                  </a:lnTo>
                  <a:lnTo>
                    <a:pt x="88531" y="200855"/>
                  </a:lnTo>
                  <a:lnTo>
                    <a:pt x="85530" y="197853"/>
                  </a:lnTo>
                  <a:lnTo>
                    <a:pt x="90749" y="190905"/>
                  </a:lnTo>
                  <a:close/>
                  <a:moveTo>
                    <a:pt x="132129" y="0"/>
                  </a:moveTo>
                  <a:cubicBezTo>
                    <a:pt x="124550" y="0"/>
                    <a:pt x="116929" y="2213"/>
                    <a:pt x="110288" y="6734"/>
                  </a:cubicBezTo>
                  <a:cubicBezTo>
                    <a:pt x="108853" y="7712"/>
                    <a:pt x="108494" y="9637"/>
                    <a:pt x="109473" y="11040"/>
                  </a:cubicBezTo>
                  <a:cubicBezTo>
                    <a:pt x="110062" y="11914"/>
                    <a:pt x="111032" y="12383"/>
                    <a:pt x="112019" y="12383"/>
                  </a:cubicBezTo>
                  <a:cubicBezTo>
                    <a:pt x="112615" y="12383"/>
                    <a:pt x="113217" y="12211"/>
                    <a:pt x="113746" y="11855"/>
                  </a:cubicBezTo>
                  <a:cubicBezTo>
                    <a:pt x="119348" y="8059"/>
                    <a:pt x="125738" y="6222"/>
                    <a:pt x="132075" y="6222"/>
                  </a:cubicBezTo>
                  <a:cubicBezTo>
                    <a:pt x="141530" y="6222"/>
                    <a:pt x="150867" y="10312"/>
                    <a:pt x="157293" y="18085"/>
                  </a:cubicBezTo>
                  <a:cubicBezTo>
                    <a:pt x="168058" y="31068"/>
                    <a:pt x="167177" y="50085"/>
                    <a:pt x="155303" y="62057"/>
                  </a:cubicBezTo>
                  <a:cubicBezTo>
                    <a:pt x="144310" y="73050"/>
                    <a:pt x="135373" y="78432"/>
                    <a:pt x="128001" y="78432"/>
                  </a:cubicBezTo>
                  <a:cubicBezTo>
                    <a:pt x="125293" y="78400"/>
                    <a:pt x="122651" y="77715"/>
                    <a:pt x="120302" y="76377"/>
                  </a:cubicBezTo>
                  <a:lnTo>
                    <a:pt x="120204" y="76344"/>
                  </a:lnTo>
                  <a:cubicBezTo>
                    <a:pt x="116029" y="74028"/>
                    <a:pt x="112180" y="70147"/>
                    <a:pt x="108135" y="66069"/>
                  </a:cubicBezTo>
                  <a:lnTo>
                    <a:pt x="106569" y="64503"/>
                  </a:lnTo>
                  <a:lnTo>
                    <a:pt x="105036" y="62970"/>
                  </a:lnTo>
                  <a:cubicBezTo>
                    <a:pt x="100959" y="58925"/>
                    <a:pt x="97110" y="55109"/>
                    <a:pt x="94826" y="50803"/>
                  </a:cubicBezTo>
                  <a:cubicBezTo>
                    <a:pt x="94794" y="50705"/>
                    <a:pt x="94728" y="50640"/>
                    <a:pt x="94696" y="50575"/>
                  </a:cubicBezTo>
                  <a:cubicBezTo>
                    <a:pt x="91010" y="43333"/>
                    <a:pt x="91956" y="34819"/>
                    <a:pt x="103797" y="21315"/>
                  </a:cubicBezTo>
                  <a:cubicBezTo>
                    <a:pt x="104906" y="20010"/>
                    <a:pt x="104775" y="18085"/>
                    <a:pt x="103503" y="16976"/>
                  </a:cubicBezTo>
                  <a:cubicBezTo>
                    <a:pt x="102924" y="16471"/>
                    <a:pt x="102202" y="16223"/>
                    <a:pt x="101483" y="16223"/>
                  </a:cubicBezTo>
                  <a:cubicBezTo>
                    <a:pt x="100624" y="16223"/>
                    <a:pt x="99769" y="16577"/>
                    <a:pt x="99165" y="17270"/>
                  </a:cubicBezTo>
                  <a:cubicBezTo>
                    <a:pt x="88987" y="28915"/>
                    <a:pt x="85171" y="38538"/>
                    <a:pt x="87161" y="47639"/>
                  </a:cubicBezTo>
                  <a:cubicBezTo>
                    <a:pt x="87454" y="49042"/>
                    <a:pt x="87911" y="50412"/>
                    <a:pt x="88466" y="51749"/>
                  </a:cubicBezTo>
                  <a:lnTo>
                    <a:pt x="16898" y="134799"/>
                  </a:lnTo>
                  <a:cubicBezTo>
                    <a:pt x="15430" y="136496"/>
                    <a:pt x="14843" y="138779"/>
                    <a:pt x="15300" y="140964"/>
                  </a:cubicBezTo>
                  <a:lnTo>
                    <a:pt x="5350" y="152381"/>
                  </a:lnTo>
                  <a:cubicBezTo>
                    <a:pt x="3361" y="154665"/>
                    <a:pt x="3459" y="158122"/>
                    <a:pt x="5611" y="160275"/>
                  </a:cubicBezTo>
                  <a:lnTo>
                    <a:pt x="6166" y="160830"/>
                  </a:lnTo>
                  <a:cubicBezTo>
                    <a:pt x="1" y="169963"/>
                    <a:pt x="1143" y="182163"/>
                    <a:pt x="8939" y="189992"/>
                  </a:cubicBezTo>
                  <a:lnTo>
                    <a:pt x="10831" y="191884"/>
                  </a:lnTo>
                  <a:cubicBezTo>
                    <a:pt x="15332" y="196369"/>
                    <a:pt x="21220" y="198612"/>
                    <a:pt x="27104" y="198612"/>
                  </a:cubicBezTo>
                  <a:cubicBezTo>
                    <a:pt x="32988" y="198612"/>
                    <a:pt x="38867" y="196369"/>
                    <a:pt x="43352" y="191884"/>
                  </a:cubicBezTo>
                  <a:lnTo>
                    <a:pt x="76135" y="159101"/>
                  </a:lnTo>
                  <a:cubicBezTo>
                    <a:pt x="79368" y="155770"/>
                    <a:pt x="83668" y="154097"/>
                    <a:pt x="87964" y="154097"/>
                  </a:cubicBezTo>
                  <a:cubicBezTo>
                    <a:pt x="92165" y="154097"/>
                    <a:pt x="96363" y="155696"/>
                    <a:pt x="99556" y="158905"/>
                  </a:cubicBezTo>
                  <a:cubicBezTo>
                    <a:pt x="106048" y="165397"/>
                    <a:pt x="105982" y="175933"/>
                    <a:pt x="99393" y="182326"/>
                  </a:cubicBezTo>
                  <a:lnTo>
                    <a:pt x="95153" y="186600"/>
                  </a:lnTo>
                  <a:lnTo>
                    <a:pt x="94859" y="186306"/>
                  </a:lnTo>
                  <a:cubicBezTo>
                    <a:pt x="93710" y="185157"/>
                    <a:pt x="92220" y="184595"/>
                    <a:pt x="90735" y="184595"/>
                  </a:cubicBezTo>
                  <a:cubicBezTo>
                    <a:pt x="88974" y="184595"/>
                    <a:pt x="87220" y="185386"/>
                    <a:pt x="86052" y="186926"/>
                  </a:cubicBezTo>
                  <a:lnTo>
                    <a:pt x="80474" y="194363"/>
                  </a:lnTo>
                  <a:cubicBezTo>
                    <a:pt x="78908" y="196483"/>
                    <a:pt x="78908" y="199387"/>
                    <a:pt x="80539" y="201474"/>
                  </a:cubicBezTo>
                  <a:lnTo>
                    <a:pt x="78484" y="203529"/>
                  </a:lnTo>
                  <a:cubicBezTo>
                    <a:pt x="77277" y="204736"/>
                    <a:pt x="77277" y="206693"/>
                    <a:pt x="78484" y="207868"/>
                  </a:cubicBezTo>
                  <a:cubicBezTo>
                    <a:pt x="79087" y="208471"/>
                    <a:pt x="79878" y="208773"/>
                    <a:pt x="80665" y="208773"/>
                  </a:cubicBezTo>
                  <a:cubicBezTo>
                    <a:pt x="81452" y="208773"/>
                    <a:pt x="82235" y="208471"/>
                    <a:pt x="82822" y="207868"/>
                  </a:cubicBezTo>
                  <a:lnTo>
                    <a:pt x="84910" y="205813"/>
                  </a:lnTo>
                  <a:cubicBezTo>
                    <a:pt x="85958" y="206645"/>
                    <a:pt x="87236" y="207061"/>
                    <a:pt x="88518" y="207061"/>
                  </a:cubicBezTo>
                  <a:cubicBezTo>
                    <a:pt x="89748" y="207061"/>
                    <a:pt x="90983" y="206677"/>
                    <a:pt x="92021" y="205911"/>
                  </a:cubicBezTo>
                  <a:lnTo>
                    <a:pt x="99458" y="200300"/>
                  </a:lnTo>
                  <a:cubicBezTo>
                    <a:pt x="102264" y="198180"/>
                    <a:pt x="102557" y="194004"/>
                    <a:pt x="100046" y="191493"/>
                  </a:cubicBezTo>
                  <a:lnTo>
                    <a:pt x="99491" y="190938"/>
                  </a:lnTo>
                  <a:lnTo>
                    <a:pt x="103764" y="186697"/>
                  </a:lnTo>
                  <a:cubicBezTo>
                    <a:pt x="112408" y="177825"/>
                    <a:pt x="112311" y="163700"/>
                    <a:pt x="103568" y="154926"/>
                  </a:cubicBezTo>
                  <a:cubicBezTo>
                    <a:pt x="99169" y="150526"/>
                    <a:pt x="93397" y="148324"/>
                    <a:pt x="87623" y="148324"/>
                  </a:cubicBezTo>
                  <a:cubicBezTo>
                    <a:pt x="81923" y="148324"/>
                    <a:pt x="76220" y="150469"/>
                    <a:pt x="71829" y="154763"/>
                  </a:cubicBezTo>
                  <a:lnTo>
                    <a:pt x="39014" y="187546"/>
                  </a:lnTo>
                  <a:cubicBezTo>
                    <a:pt x="35719" y="190824"/>
                    <a:pt x="31414" y="192463"/>
                    <a:pt x="27108" y="192463"/>
                  </a:cubicBezTo>
                  <a:cubicBezTo>
                    <a:pt x="22802" y="192463"/>
                    <a:pt x="18496" y="190824"/>
                    <a:pt x="15202" y="187546"/>
                  </a:cubicBezTo>
                  <a:lnTo>
                    <a:pt x="13277" y="185654"/>
                  </a:lnTo>
                  <a:cubicBezTo>
                    <a:pt x="7895" y="180239"/>
                    <a:pt x="6818" y="171888"/>
                    <a:pt x="10635" y="165299"/>
                  </a:cubicBezTo>
                  <a:lnTo>
                    <a:pt x="10635" y="165299"/>
                  </a:lnTo>
                  <a:lnTo>
                    <a:pt x="10765" y="165429"/>
                  </a:lnTo>
                  <a:cubicBezTo>
                    <a:pt x="11888" y="166552"/>
                    <a:pt x="13367" y="167116"/>
                    <a:pt x="14848" y="167116"/>
                  </a:cubicBezTo>
                  <a:cubicBezTo>
                    <a:pt x="16206" y="167116"/>
                    <a:pt x="17567" y="166642"/>
                    <a:pt x="18659" y="165690"/>
                  </a:cubicBezTo>
                  <a:lnTo>
                    <a:pt x="30076" y="155741"/>
                  </a:lnTo>
                  <a:cubicBezTo>
                    <a:pt x="30533" y="155839"/>
                    <a:pt x="31022" y="155872"/>
                    <a:pt x="31512" y="155904"/>
                  </a:cubicBezTo>
                  <a:cubicBezTo>
                    <a:pt x="33240" y="155904"/>
                    <a:pt x="34937" y="155285"/>
                    <a:pt x="36241" y="154143"/>
                  </a:cubicBezTo>
                  <a:lnTo>
                    <a:pt x="51018" y="141421"/>
                  </a:lnTo>
                  <a:cubicBezTo>
                    <a:pt x="52290" y="140312"/>
                    <a:pt x="52453" y="138387"/>
                    <a:pt x="51344" y="137083"/>
                  </a:cubicBezTo>
                  <a:cubicBezTo>
                    <a:pt x="50733" y="136381"/>
                    <a:pt x="49864" y="136017"/>
                    <a:pt x="48994" y="136017"/>
                  </a:cubicBezTo>
                  <a:cubicBezTo>
                    <a:pt x="48286" y="136017"/>
                    <a:pt x="47577" y="136259"/>
                    <a:pt x="47006" y="136756"/>
                  </a:cubicBezTo>
                  <a:lnTo>
                    <a:pt x="32229" y="149478"/>
                  </a:lnTo>
                  <a:cubicBezTo>
                    <a:pt x="32023" y="149665"/>
                    <a:pt x="31764" y="149756"/>
                    <a:pt x="31500" y="149756"/>
                  </a:cubicBezTo>
                  <a:cubicBezTo>
                    <a:pt x="31304" y="149756"/>
                    <a:pt x="31105" y="149706"/>
                    <a:pt x="30924" y="149609"/>
                  </a:cubicBezTo>
                  <a:lnTo>
                    <a:pt x="30859" y="149543"/>
                  </a:lnTo>
                  <a:cubicBezTo>
                    <a:pt x="30794" y="149511"/>
                    <a:pt x="30761" y="149478"/>
                    <a:pt x="30729" y="149446"/>
                  </a:cubicBezTo>
                  <a:lnTo>
                    <a:pt x="21628" y="140345"/>
                  </a:lnTo>
                  <a:cubicBezTo>
                    <a:pt x="21562" y="140279"/>
                    <a:pt x="21497" y="140182"/>
                    <a:pt x="21465" y="140116"/>
                  </a:cubicBezTo>
                  <a:cubicBezTo>
                    <a:pt x="21204" y="139692"/>
                    <a:pt x="21236" y="139170"/>
                    <a:pt x="21562" y="138812"/>
                  </a:cubicBezTo>
                  <a:lnTo>
                    <a:pt x="91727" y="57392"/>
                  </a:lnTo>
                  <a:cubicBezTo>
                    <a:pt x="94304" y="60948"/>
                    <a:pt x="97534" y="64177"/>
                    <a:pt x="100698" y="67341"/>
                  </a:cubicBezTo>
                  <a:lnTo>
                    <a:pt x="102198" y="68842"/>
                  </a:lnTo>
                  <a:lnTo>
                    <a:pt x="103764" y="70408"/>
                  </a:lnTo>
                  <a:lnTo>
                    <a:pt x="104906" y="71549"/>
                  </a:lnTo>
                  <a:lnTo>
                    <a:pt x="105004" y="71647"/>
                  </a:lnTo>
                  <a:lnTo>
                    <a:pt x="105950" y="72593"/>
                  </a:lnTo>
                  <a:lnTo>
                    <a:pt x="106374" y="72985"/>
                  </a:lnTo>
                  <a:lnTo>
                    <a:pt x="107091" y="73702"/>
                  </a:lnTo>
                  <a:cubicBezTo>
                    <a:pt x="109146" y="75725"/>
                    <a:pt x="111299" y="77617"/>
                    <a:pt x="113615" y="79378"/>
                  </a:cubicBezTo>
                  <a:lnTo>
                    <a:pt x="57901" y="127362"/>
                  </a:lnTo>
                  <a:cubicBezTo>
                    <a:pt x="56629" y="128471"/>
                    <a:pt x="56466" y="130428"/>
                    <a:pt x="57575" y="131700"/>
                  </a:cubicBezTo>
                  <a:cubicBezTo>
                    <a:pt x="58182" y="132414"/>
                    <a:pt x="59033" y="132777"/>
                    <a:pt x="59893" y="132777"/>
                  </a:cubicBezTo>
                  <a:cubicBezTo>
                    <a:pt x="60604" y="132777"/>
                    <a:pt x="61322" y="132529"/>
                    <a:pt x="61913" y="132027"/>
                  </a:cubicBezTo>
                  <a:lnTo>
                    <a:pt x="119193" y="82640"/>
                  </a:lnTo>
                  <a:cubicBezTo>
                    <a:pt x="121966" y="83912"/>
                    <a:pt x="124934" y="84565"/>
                    <a:pt x="127968" y="84565"/>
                  </a:cubicBezTo>
                  <a:lnTo>
                    <a:pt x="128001" y="84565"/>
                  </a:lnTo>
                  <a:cubicBezTo>
                    <a:pt x="137199" y="84565"/>
                    <a:pt x="147246" y="78791"/>
                    <a:pt x="159642" y="66395"/>
                  </a:cubicBezTo>
                  <a:cubicBezTo>
                    <a:pt x="174810" y="51195"/>
                    <a:pt x="174810" y="26599"/>
                    <a:pt x="159642" y="11398"/>
                  </a:cubicBezTo>
                  <a:cubicBezTo>
                    <a:pt x="152117" y="3874"/>
                    <a:pt x="142159" y="0"/>
                    <a:pt x="1321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12683;p86">
            <a:extLst>
              <a:ext uri="{FF2B5EF4-FFF2-40B4-BE49-F238E27FC236}">
                <a16:creationId xmlns:a16="http://schemas.microsoft.com/office/drawing/2014/main" id="{41F3ED04-4812-435B-9743-F2D9578BFA40}"/>
              </a:ext>
            </a:extLst>
          </p:cNvPr>
          <p:cNvSpPr/>
          <p:nvPr/>
        </p:nvSpPr>
        <p:spPr>
          <a:xfrm>
            <a:off x="6430216" y="3070303"/>
            <a:ext cx="565915" cy="567419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10514" y="382"/>
                </a:moveTo>
                <a:cubicBezTo>
                  <a:pt x="10657" y="382"/>
                  <a:pt x="10812" y="441"/>
                  <a:pt x="10907" y="548"/>
                </a:cubicBezTo>
                <a:lnTo>
                  <a:pt x="11181" y="810"/>
                </a:lnTo>
                <a:cubicBezTo>
                  <a:pt x="11288" y="917"/>
                  <a:pt x="11348" y="1072"/>
                  <a:pt x="11348" y="1215"/>
                </a:cubicBezTo>
                <a:cubicBezTo>
                  <a:pt x="11348" y="1370"/>
                  <a:pt x="11288" y="1513"/>
                  <a:pt x="11181" y="1620"/>
                </a:cubicBezTo>
                <a:lnTo>
                  <a:pt x="10240" y="2560"/>
                </a:lnTo>
                <a:lnTo>
                  <a:pt x="9169" y="1489"/>
                </a:lnTo>
                <a:lnTo>
                  <a:pt x="10109" y="548"/>
                </a:lnTo>
                <a:cubicBezTo>
                  <a:pt x="10217" y="441"/>
                  <a:pt x="10359" y="382"/>
                  <a:pt x="10514" y="382"/>
                </a:cubicBezTo>
                <a:close/>
                <a:moveTo>
                  <a:pt x="8919" y="1715"/>
                </a:moveTo>
                <a:lnTo>
                  <a:pt x="9990" y="2799"/>
                </a:lnTo>
                <a:lnTo>
                  <a:pt x="6954" y="5823"/>
                </a:lnTo>
                <a:lnTo>
                  <a:pt x="5883" y="4751"/>
                </a:lnTo>
                <a:lnTo>
                  <a:pt x="8919" y="1715"/>
                </a:lnTo>
                <a:close/>
                <a:moveTo>
                  <a:pt x="1966" y="8668"/>
                </a:moveTo>
                <a:lnTo>
                  <a:pt x="3037" y="9740"/>
                </a:lnTo>
                <a:lnTo>
                  <a:pt x="2370" y="10419"/>
                </a:lnTo>
                <a:cubicBezTo>
                  <a:pt x="2335" y="10454"/>
                  <a:pt x="2281" y="10472"/>
                  <a:pt x="2227" y="10472"/>
                </a:cubicBezTo>
                <a:cubicBezTo>
                  <a:pt x="2174" y="10472"/>
                  <a:pt x="2120" y="10454"/>
                  <a:pt x="2085" y="10419"/>
                </a:cubicBezTo>
                <a:lnTo>
                  <a:pt x="1299" y="9621"/>
                </a:lnTo>
                <a:cubicBezTo>
                  <a:pt x="1215" y="9549"/>
                  <a:pt x="1215" y="9418"/>
                  <a:pt x="1299" y="9347"/>
                </a:cubicBezTo>
                <a:lnTo>
                  <a:pt x="1966" y="8668"/>
                </a:lnTo>
                <a:close/>
                <a:moveTo>
                  <a:pt x="1311" y="10133"/>
                </a:moveTo>
                <a:lnTo>
                  <a:pt x="1596" y="10407"/>
                </a:lnTo>
                <a:lnTo>
                  <a:pt x="1061" y="10942"/>
                </a:lnTo>
                <a:cubicBezTo>
                  <a:pt x="1019" y="10984"/>
                  <a:pt x="965" y="11005"/>
                  <a:pt x="913" y="11005"/>
                </a:cubicBezTo>
                <a:cubicBezTo>
                  <a:pt x="861" y="11005"/>
                  <a:pt x="811" y="10984"/>
                  <a:pt x="775" y="10942"/>
                </a:cubicBezTo>
                <a:cubicBezTo>
                  <a:pt x="703" y="10859"/>
                  <a:pt x="703" y="10740"/>
                  <a:pt x="775" y="10669"/>
                </a:cubicBezTo>
                <a:lnTo>
                  <a:pt x="1311" y="10133"/>
                </a:lnTo>
                <a:close/>
                <a:moveTo>
                  <a:pt x="10467" y="1"/>
                </a:moveTo>
                <a:cubicBezTo>
                  <a:pt x="10228" y="1"/>
                  <a:pt x="9990" y="84"/>
                  <a:pt x="9812" y="263"/>
                </a:cubicBezTo>
                <a:lnTo>
                  <a:pt x="8871" y="1203"/>
                </a:lnTo>
                <a:lnTo>
                  <a:pt x="8728" y="1048"/>
                </a:lnTo>
                <a:cubicBezTo>
                  <a:pt x="8687" y="1013"/>
                  <a:pt x="8642" y="995"/>
                  <a:pt x="8597" y="995"/>
                </a:cubicBezTo>
                <a:cubicBezTo>
                  <a:pt x="8553" y="995"/>
                  <a:pt x="8508" y="1013"/>
                  <a:pt x="8466" y="1048"/>
                </a:cubicBezTo>
                <a:cubicBezTo>
                  <a:pt x="8395" y="1120"/>
                  <a:pt x="8395" y="1227"/>
                  <a:pt x="8466" y="1310"/>
                </a:cubicBezTo>
                <a:lnTo>
                  <a:pt x="8621" y="1453"/>
                </a:lnTo>
                <a:lnTo>
                  <a:pt x="5037" y="5037"/>
                </a:lnTo>
                <a:cubicBezTo>
                  <a:pt x="4954" y="5120"/>
                  <a:pt x="4954" y="5216"/>
                  <a:pt x="5037" y="5299"/>
                </a:cubicBezTo>
                <a:cubicBezTo>
                  <a:pt x="5073" y="5335"/>
                  <a:pt x="5118" y="5352"/>
                  <a:pt x="5162" y="5352"/>
                </a:cubicBezTo>
                <a:cubicBezTo>
                  <a:pt x="5207" y="5352"/>
                  <a:pt x="5252" y="5335"/>
                  <a:pt x="5287" y="5299"/>
                </a:cubicBezTo>
                <a:lnTo>
                  <a:pt x="5597" y="4977"/>
                </a:lnTo>
                <a:lnTo>
                  <a:pt x="6668" y="6049"/>
                </a:lnTo>
                <a:cubicBezTo>
                  <a:pt x="6299" y="6525"/>
                  <a:pt x="6073" y="6978"/>
                  <a:pt x="5883" y="7382"/>
                </a:cubicBezTo>
                <a:cubicBezTo>
                  <a:pt x="5430" y="8287"/>
                  <a:pt x="5097" y="9002"/>
                  <a:pt x="3275" y="9526"/>
                </a:cubicBezTo>
                <a:lnTo>
                  <a:pt x="2156" y="8406"/>
                </a:lnTo>
                <a:lnTo>
                  <a:pt x="4597" y="5966"/>
                </a:lnTo>
                <a:cubicBezTo>
                  <a:pt x="4680" y="5894"/>
                  <a:pt x="4680" y="5787"/>
                  <a:pt x="4597" y="5716"/>
                </a:cubicBezTo>
                <a:cubicBezTo>
                  <a:pt x="4561" y="5674"/>
                  <a:pt x="4516" y="5653"/>
                  <a:pt x="4472" y="5653"/>
                </a:cubicBezTo>
                <a:cubicBezTo>
                  <a:pt x="4427" y="5653"/>
                  <a:pt x="4382" y="5674"/>
                  <a:pt x="4347" y="5716"/>
                </a:cubicBezTo>
                <a:lnTo>
                  <a:pt x="989" y="9073"/>
                </a:lnTo>
                <a:cubicBezTo>
                  <a:pt x="775" y="9287"/>
                  <a:pt x="775" y="9645"/>
                  <a:pt x="989" y="9847"/>
                </a:cubicBezTo>
                <a:lnTo>
                  <a:pt x="1001" y="9859"/>
                </a:lnTo>
                <a:lnTo>
                  <a:pt x="465" y="10395"/>
                </a:lnTo>
                <a:cubicBezTo>
                  <a:pt x="299" y="10561"/>
                  <a:pt x="251" y="10811"/>
                  <a:pt x="358" y="11026"/>
                </a:cubicBezTo>
                <a:lnTo>
                  <a:pt x="1" y="11383"/>
                </a:lnTo>
                <a:cubicBezTo>
                  <a:pt x="1" y="11454"/>
                  <a:pt x="1" y="11562"/>
                  <a:pt x="61" y="11633"/>
                </a:cubicBezTo>
                <a:cubicBezTo>
                  <a:pt x="92" y="11670"/>
                  <a:pt x="139" y="11688"/>
                  <a:pt x="187" y="11688"/>
                </a:cubicBezTo>
                <a:cubicBezTo>
                  <a:pt x="232" y="11688"/>
                  <a:pt x="276" y="11673"/>
                  <a:pt x="311" y="11645"/>
                </a:cubicBezTo>
                <a:lnTo>
                  <a:pt x="668" y="11288"/>
                </a:lnTo>
                <a:cubicBezTo>
                  <a:pt x="745" y="11326"/>
                  <a:pt x="827" y="11345"/>
                  <a:pt x="908" y="11345"/>
                </a:cubicBezTo>
                <a:cubicBezTo>
                  <a:pt x="1052" y="11345"/>
                  <a:pt x="1192" y="11287"/>
                  <a:pt x="1299" y="11181"/>
                </a:cubicBezTo>
                <a:lnTo>
                  <a:pt x="1835" y="10645"/>
                </a:lnTo>
                <a:cubicBezTo>
                  <a:pt x="1942" y="10752"/>
                  <a:pt x="2073" y="10811"/>
                  <a:pt x="2204" y="10811"/>
                </a:cubicBezTo>
                <a:cubicBezTo>
                  <a:pt x="2358" y="10811"/>
                  <a:pt x="2501" y="10752"/>
                  <a:pt x="2608" y="10645"/>
                </a:cubicBezTo>
                <a:lnTo>
                  <a:pt x="3370" y="9895"/>
                </a:lnTo>
                <a:cubicBezTo>
                  <a:pt x="5371" y="9335"/>
                  <a:pt x="5776" y="8502"/>
                  <a:pt x="6240" y="7549"/>
                </a:cubicBezTo>
                <a:cubicBezTo>
                  <a:pt x="6442" y="7121"/>
                  <a:pt x="6668" y="6656"/>
                  <a:pt x="7073" y="6180"/>
                </a:cubicBezTo>
                <a:lnTo>
                  <a:pt x="10228" y="3025"/>
                </a:lnTo>
                <a:lnTo>
                  <a:pt x="10526" y="3322"/>
                </a:lnTo>
                <a:lnTo>
                  <a:pt x="8407" y="5442"/>
                </a:lnTo>
                <a:cubicBezTo>
                  <a:pt x="8347" y="5501"/>
                  <a:pt x="8335" y="5608"/>
                  <a:pt x="8395" y="5680"/>
                </a:cubicBezTo>
                <a:cubicBezTo>
                  <a:pt x="8426" y="5717"/>
                  <a:pt x="8473" y="5735"/>
                  <a:pt x="8522" y="5735"/>
                </a:cubicBezTo>
                <a:cubicBezTo>
                  <a:pt x="8566" y="5735"/>
                  <a:pt x="8611" y="5720"/>
                  <a:pt x="8645" y="5692"/>
                </a:cubicBezTo>
                <a:lnTo>
                  <a:pt x="10883" y="3465"/>
                </a:lnTo>
                <a:cubicBezTo>
                  <a:pt x="10955" y="3382"/>
                  <a:pt x="10955" y="3287"/>
                  <a:pt x="10883" y="3203"/>
                </a:cubicBezTo>
                <a:lnTo>
                  <a:pt x="10455" y="2775"/>
                </a:lnTo>
                <a:lnTo>
                  <a:pt x="11383" y="1834"/>
                </a:lnTo>
                <a:cubicBezTo>
                  <a:pt x="11562" y="1656"/>
                  <a:pt x="11657" y="1441"/>
                  <a:pt x="11657" y="1179"/>
                </a:cubicBezTo>
                <a:cubicBezTo>
                  <a:pt x="11657" y="929"/>
                  <a:pt x="11562" y="703"/>
                  <a:pt x="11383" y="524"/>
                </a:cubicBezTo>
                <a:lnTo>
                  <a:pt x="11121" y="263"/>
                </a:lnTo>
                <a:cubicBezTo>
                  <a:pt x="10943" y="84"/>
                  <a:pt x="10717" y="1"/>
                  <a:pt x="104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" name="Google Shape;12700;p86">
            <a:extLst>
              <a:ext uri="{FF2B5EF4-FFF2-40B4-BE49-F238E27FC236}">
                <a16:creationId xmlns:a16="http://schemas.microsoft.com/office/drawing/2014/main" id="{0695F804-C047-4DE2-B29B-7794EE9B11B1}"/>
              </a:ext>
            </a:extLst>
          </p:cNvPr>
          <p:cNvGrpSpPr/>
          <p:nvPr/>
        </p:nvGrpSpPr>
        <p:grpSpPr>
          <a:xfrm>
            <a:off x="6561505" y="1866828"/>
            <a:ext cx="719478" cy="551735"/>
            <a:chOff x="3042703" y="1529137"/>
            <a:chExt cx="411535" cy="315587"/>
          </a:xfrm>
        </p:grpSpPr>
        <p:sp>
          <p:nvSpPr>
            <p:cNvPr id="35" name="Google Shape;12701;p86">
              <a:extLst>
                <a:ext uri="{FF2B5EF4-FFF2-40B4-BE49-F238E27FC236}">
                  <a16:creationId xmlns:a16="http://schemas.microsoft.com/office/drawing/2014/main" id="{919D06AA-DEAA-4E04-9EF4-0C981B9DAD50}"/>
                </a:ext>
              </a:extLst>
            </p:cNvPr>
            <p:cNvSpPr/>
            <p:nvPr/>
          </p:nvSpPr>
          <p:spPr>
            <a:xfrm>
              <a:off x="3042703" y="1529137"/>
              <a:ext cx="411535" cy="315587"/>
            </a:xfrm>
            <a:custGeom>
              <a:avLst/>
              <a:gdLst/>
              <a:ahLst/>
              <a:cxnLst/>
              <a:rect l="l" t="t" r="r" b="b"/>
              <a:pathLst>
                <a:path w="12919" h="99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1" y="9716"/>
                  </a:lnTo>
                  <a:cubicBezTo>
                    <a:pt x="1" y="9823"/>
                    <a:pt x="96" y="9906"/>
                    <a:pt x="191" y="9906"/>
                  </a:cubicBezTo>
                  <a:lnTo>
                    <a:pt x="2394" y="9906"/>
                  </a:lnTo>
                  <a:cubicBezTo>
                    <a:pt x="2501" y="9906"/>
                    <a:pt x="2584" y="9823"/>
                    <a:pt x="2584" y="9716"/>
                  </a:cubicBezTo>
                  <a:cubicBezTo>
                    <a:pt x="2584" y="9609"/>
                    <a:pt x="2501" y="9525"/>
                    <a:pt x="2394" y="9525"/>
                  </a:cubicBezTo>
                  <a:lnTo>
                    <a:pt x="382" y="9525"/>
                  </a:lnTo>
                  <a:lnTo>
                    <a:pt x="382" y="7989"/>
                  </a:lnTo>
                  <a:lnTo>
                    <a:pt x="8287" y="7989"/>
                  </a:lnTo>
                  <a:cubicBezTo>
                    <a:pt x="8394" y="7989"/>
                    <a:pt x="8478" y="7894"/>
                    <a:pt x="8478" y="7799"/>
                  </a:cubicBezTo>
                  <a:cubicBezTo>
                    <a:pt x="8478" y="7692"/>
                    <a:pt x="8394" y="7596"/>
                    <a:pt x="8287" y="7596"/>
                  </a:cubicBezTo>
                  <a:lnTo>
                    <a:pt x="382" y="7596"/>
                  </a:lnTo>
                  <a:lnTo>
                    <a:pt x="382" y="2167"/>
                  </a:lnTo>
                  <a:lnTo>
                    <a:pt x="12550" y="2167"/>
                  </a:lnTo>
                  <a:lnTo>
                    <a:pt x="12550" y="7596"/>
                  </a:lnTo>
                  <a:lnTo>
                    <a:pt x="9287" y="7596"/>
                  </a:lnTo>
                  <a:cubicBezTo>
                    <a:pt x="9180" y="7596"/>
                    <a:pt x="9097" y="7692"/>
                    <a:pt x="9097" y="7799"/>
                  </a:cubicBezTo>
                  <a:cubicBezTo>
                    <a:pt x="9097" y="7894"/>
                    <a:pt x="9180" y="7989"/>
                    <a:pt x="9287" y="7989"/>
                  </a:cubicBezTo>
                  <a:lnTo>
                    <a:pt x="12538" y="7989"/>
                  </a:lnTo>
                  <a:lnTo>
                    <a:pt x="12538" y="9525"/>
                  </a:lnTo>
                  <a:lnTo>
                    <a:pt x="3251" y="9525"/>
                  </a:lnTo>
                  <a:cubicBezTo>
                    <a:pt x="3144" y="9525"/>
                    <a:pt x="3049" y="9609"/>
                    <a:pt x="3049" y="9716"/>
                  </a:cubicBezTo>
                  <a:cubicBezTo>
                    <a:pt x="3049" y="9823"/>
                    <a:pt x="3144" y="9906"/>
                    <a:pt x="3251" y="9906"/>
                  </a:cubicBezTo>
                  <a:lnTo>
                    <a:pt x="12728" y="9906"/>
                  </a:lnTo>
                  <a:cubicBezTo>
                    <a:pt x="12835" y="9906"/>
                    <a:pt x="12919" y="9823"/>
                    <a:pt x="12919" y="9716"/>
                  </a:cubicBezTo>
                  <a:lnTo>
                    <a:pt x="12919" y="191"/>
                  </a:lnTo>
                  <a:cubicBezTo>
                    <a:pt x="12907" y="84"/>
                    <a:pt x="12835" y="0"/>
                    <a:pt x="12728" y="0"/>
                  </a:cubicBezTo>
                  <a:lnTo>
                    <a:pt x="6859" y="0"/>
                  </a:lnTo>
                  <a:cubicBezTo>
                    <a:pt x="6763" y="0"/>
                    <a:pt x="6668" y="84"/>
                    <a:pt x="6668" y="191"/>
                  </a:cubicBezTo>
                  <a:cubicBezTo>
                    <a:pt x="6668" y="298"/>
                    <a:pt x="6763" y="381"/>
                    <a:pt x="6859" y="381"/>
                  </a:cubicBezTo>
                  <a:lnTo>
                    <a:pt x="12538" y="381"/>
                  </a:lnTo>
                  <a:lnTo>
                    <a:pt x="12538" y="1810"/>
                  </a:lnTo>
                  <a:lnTo>
                    <a:pt x="370" y="1810"/>
                  </a:lnTo>
                  <a:lnTo>
                    <a:pt x="370" y="381"/>
                  </a:lnTo>
                  <a:lnTo>
                    <a:pt x="6001" y="381"/>
                  </a:lnTo>
                  <a:cubicBezTo>
                    <a:pt x="6108" y="381"/>
                    <a:pt x="6192" y="298"/>
                    <a:pt x="6192" y="191"/>
                  </a:cubicBezTo>
                  <a:cubicBezTo>
                    <a:pt x="6192" y="84"/>
                    <a:pt x="6097" y="0"/>
                    <a:pt x="60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702;p86">
              <a:extLst>
                <a:ext uri="{FF2B5EF4-FFF2-40B4-BE49-F238E27FC236}">
                  <a16:creationId xmlns:a16="http://schemas.microsoft.com/office/drawing/2014/main" id="{92F39A43-B5DA-4692-92CA-EF1354C48475}"/>
                </a:ext>
              </a:extLst>
            </p:cNvPr>
            <p:cNvSpPr/>
            <p:nvPr/>
          </p:nvSpPr>
          <p:spPr>
            <a:xfrm>
              <a:off x="3077967" y="1557965"/>
              <a:ext cx="12169" cy="12551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cubicBezTo>
                    <a:pt x="298" y="393"/>
                    <a:pt x="382" y="298"/>
                    <a:pt x="382" y="191"/>
                  </a:cubicBezTo>
                  <a:cubicBezTo>
                    <a:pt x="382" y="95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703;p86">
              <a:extLst>
                <a:ext uri="{FF2B5EF4-FFF2-40B4-BE49-F238E27FC236}">
                  <a16:creationId xmlns:a16="http://schemas.microsoft.com/office/drawing/2014/main" id="{C8660D1D-1A2E-4715-8DC1-BDCD29445EF7}"/>
                </a:ext>
              </a:extLst>
            </p:cNvPr>
            <p:cNvSpPr/>
            <p:nvPr/>
          </p:nvSpPr>
          <p:spPr>
            <a:xfrm>
              <a:off x="3099978" y="1557965"/>
              <a:ext cx="12551" cy="12551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203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203" y="393"/>
                  </a:cubicBezTo>
                  <a:cubicBezTo>
                    <a:pt x="298" y="393"/>
                    <a:pt x="393" y="298"/>
                    <a:pt x="393" y="191"/>
                  </a:cubicBezTo>
                  <a:cubicBezTo>
                    <a:pt x="393" y="95"/>
                    <a:pt x="298" y="0"/>
                    <a:pt x="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704;p86">
              <a:extLst>
                <a:ext uri="{FF2B5EF4-FFF2-40B4-BE49-F238E27FC236}">
                  <a16:creationId xmlns:a16="http://schemas.microsoft.com/office/drawing/2014/main" id="{7A54DF56-6A8B-4B2F-8790-5BE3053863D9}"/>
                </a:ext>
              </a:extLst>
            </p:cNvPr>
            <p:cNvSpPr/>
            <p:nvPr/>
          </p:nvSpPr>
          <p:spPr>
            <a:xfrm>
              <a:off x="3122341" y="1557965"/>
              <a:ext cx="12551" cy="12551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cubicBezTo>
                    <a:pt x="1" y="298"/>
                    <a:pt x="96" y="393"/>
                    <a:pt x="191" y="393"/>
                  </a:cubicBezTo>
                  <a:cubicBezTo>
                    <a:pt x="298" y="393"/>
                    <a:pt x="394" y="298"/>
                    <a:pt x="394" y="191"/>
                  </a:cubicBezTo>
                  <a:cubicBezTo>
                    <a:pt x="394" y="95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705;p86">
              <a:extLst>
                <a:ext uri="{FF2B5EF4-FFF2-40B4-BE49-F238E27FC236}">
                  <a16:creationId xmlns:a16="http://schemas.microsoft.com/office/drawing/2014/main" id="{4DDDA157-2D16-4D4C-806F-EC9A3C9912BF}"/>
                </a:ext>
              </a:extLst>
            </p:cNvPr>
            <p:cNvSpPr/>
            <p:nvPr/>
          </p:nvSpPr>
          <p:spPr>
            <a:xfrm>
              <a:off x="3342331" y="1557965"/>
              <a:ext cx="79669" cy="12551"/>
            </a:xfrm>
            <a:custGeom>
              <a:avLst/>
              <a:gdLst/>
              <a:ahLst/>
              <a:cxnLst/>
              <a:rect l="l" t="t" r="r" b="b"/>
              <a:pathLst>
                <a:path w="2501" h="394" extrusionOk="0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2310" y="393"/>
                  </a:lnTo>
                  <a:cubicBezTo>
                    <a:pt x="2417" y="393"/>
                    <a:pt x="2501" y="298"/>
                    <a:pt x="2501" y="191"/>
                  </a:cubicBezTo>
                  <a:cubicBezTo>
                    <a:pt x="2501" y="95"/>
                    <a:pt x="2417" y="0"/>
                    <a:pt x="2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706;p86">
              <a:extLst>
                <a:ext uri="{FF2B5EF4-FFF2-40B4-BE49-F238E27FC236}">
                  <a16:creationId xmlns:a16="http://schemas.microsoft.com/office/drawing/2014/main" id="{EEB4DA5D-6D68-48DE-BB53-3F750A8BFDF7}"/>
                </a:ext>
              </a:extLst>
            </p:cNvPr>
            <p:cNvSpPr/>
            <p:nvPr/>
          </p:nvSpPr>
          <p:spPr>
            <a:xfrm>
              <a:off x="3306303" y="1557965"/>
              <a:ext cx="26949" cy="12551"/>
            </a:xfrm>
            <a:custGeom>
              <a:avLst/>
              <a:gdLst/>
              <a:ahLst/>
              <a:cxnLst/>
              <a:rect l="l" t="t" r="r" b="b"/>
              <a:pathLst>
                <a:path w="846" h="394" extrusionOk="0">
                  <a:moveTo>
                    <a:pt x="191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655" y="393"/>
                  </a:lnTo>
                  <a:cubicBezTo>
                    <a:pt x="762" y="393"/>
                    <a:pt x="846" y="298"/>
                    <a:pt x="846" y="191"/>
                  </a:cubicBezTo>
                  <a:cubicBezTo>
                    <a:pt x="846" y="95"/>
                    <a:pt x="762" y="0"/>
                    <a:pt x="6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707;p86">
              <a:extLst>
                <a:ext uri="{FF2B5EF4-FFF2-40B4-BE49-F238E27FC236}">
                  <a16:creationId xmlns:a16="http://schemas.microsoft.com/office/drawing/2014/main" id="{5631EE87-C7EB-4069-ADA1-2613E1279E63}"/>
                </a:ext>
              </a:extLst>
            </p:cNvPr>
            <p:cNvSpPr/>
            <p:nvPr/>
          </p:nvSpPr>
          <p:spPr>
            <a:xfrm>
              <a:off x="3165217" y="1622822"/>
              <a:ext cx="166888" cy="121750"/>
            </a:xfrm>
            <a:custGeom>
              <a:avLst/>
              <a:gdLst/>
              <a:ahLst/>
              <a:cxnLst/>
              <a:rect l="l" t="t" r="r" b="b"/>
              <a:pathLst>
                <a:path w="5239" h="3822" extrusionOk="0">
                  <a:moveTo>
                    <a:pt x="4048" y="381"/>
                  </a:moveTo>
                  <a:cubicBezTo>
                    <a:pt x="4489" y="381"/>
                    <a:pt x="4846" y="738"/>
                    <a:pt x="4846" y="1179"/>
                  </a:cubicBezTo>
                  <a:lnTo>
                    <a:pt x="4846" y="2655"/>
                  </a:lnTo>
                  <a:cubicBezTo>
                    <a:pt x="4846" y="3096"/>
                    <a:pt x="4489" y="3453"/>
                    <a:pt x="4048" y="3453"/>
                  </a:cubicBezTo>
                  <a:lnTo>
                    <a:pt x="1155" y="3453"/>
                  </a:lnTo>
                  <a:cubicBezTo>
                    <a:pt x="715" y="3453"/>
                    <a:pt x="357" y="3096"/>
                    <a:pt x="357" y="2655"/>
                  </a:cubicBezTo>
                  <a:lnTo>
                    <a:pt x="357" y="1179"/>
                  </a:lnTo>
                  <a:cubicBezTo>
                    <a:pt x="357" y="738"/>
                    <a:pt x="715" y="381"/>
                    <a:pt x="1155" y="381"/>
                  </a:cubicBezTo>
                  <a:close/>
                  <a:moveTo>
                    <a:pt x="1167" y="0"/>
                  </a:moveTo>
                  <a:cubicBezTo>
                    <a:pt x="512" y="0"/>
                    <a:pt x="0" y="536"/>
                    <a:pt x="0" y="1179"/>
                  </a:cubicBezTo>
                  <a:lnTo>
                    <a:pt x="0" y="2655"/>
                  </a:lnTo>
                  <a:cubicBezTo>
                    <a:pt x="0" y="3310"/>
                    <a:pt x="536" y="3822"/>
                    <a:pt x="1167" y="3822"/>
                  </a:cubicBezTo>
                  <a:lnTo>
                    <a:pt x="4060" y="3822"/>
                  </a:lnTo>
                  <a:cubicBezTo>
                    <a:pt x="4715" y="3822"/>
                    <a:pt x="5239" y="3286"/>
                    <a:pt x="5239" y="2655"/>
                  </a:cubicBezTo>
                  <a:lnTo>
                    <a:pt x="5239" y="1179"/>
                  </a:lnTo>
                  <a:cubicBezTo>
                    <a:pt x="5239" y="524"/>
                    <a:pt x="4703" y="0"/>
                    <a:pt x="4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708;p86">
              <a:extLst>
                <a:ext uri="{FF2B5EF4-FFF2-40B4-BE49-F238E27FC236}">
                  <a16:creationId xmlns:a16="http://schemas.microsoft.com/office/drawing/2014/main" id="{B3B0BD1D-8329-4440-B029-BC5D7A7543DF}"/>
                </a:ext>
              </a:extLst>
            </p:cNvPr>
            <p:cNvSpPr/>
            <p:nvPr/>
          </p:nvSpPr>
          <p:spPr>
            <a:xfrm>
              <a:off x="3222843" y="1657226"/>
              <a:ext cx="54281" cy="53612"/>
            </a:xfrm>
            <a:custGeom>
              <a:avLst/>
              <a:gdLst/>
              <a:ahLst/>
              <a:cxnLst/>
              <a:rect l="l" t="t" r="r" b="b"/>
              <a:pathLst>
                <a:path w="1704" h="1683" extrusionOk="0">
                  <a:moveTo>
                    <a:pt x="394" y="396"/>
                  </a:moveTo>
                  <a:lnTo>
                    <a:pt x="1287" y="849"/>
                  </a:lnTo>
                  <a:lnTo>
                    <a:pt x="394" y="1278"/>
                  </a:lnTo>
                  <a:lnTo>
                    <a:pt x="394" y="396"/>
                  </a:lnTo>
                  <a:close/>
                  <a:moveTo>
                    <a:pt x="358" y="0"/>
                  </a:moveTo>
                  <a:cubicBezTo>
                    <a:pt x="293" y="0"/>
                    <a:pt x="227" y="18"/>
                    <a:pt x="168" y="51"/>
                  </a:cubicBezTo>
                  <a:cubicBezTo>
                    <a:pt x="61" y="111"/>
                    <a:pt x="1" y="230"/>
                    <a:pt x="1" y="349"/>
                  </a:cubicBezTo>
                  <a:lnTo>
                    <a:pt x="1" y="1325"/>
                  </a:lnTo>
                  <a:cubicBezTo>
                    <a:pt x="1" y="1444"/>
                    <a:pt x="61" y="1563"/>
                    <a:pt x="168" y="1623"/>
                  </a:cubicBezTo>
                  <a:cubicBezTo>
                    <a:pt x="227" y="1647"/>
                    <a:pt x="287" y="1682"/>
                    <a:pt x="358" y="1682"/>
                  </a:cubicBezTo>
                  <a:cubicBezTo>
                    <a:pt x="418" y="1682"/>
                    <a:pt x="465" y="1659"/>
                    <a:pt x="513" y="1647"/>
                  </a:cubicBezTo>
                  <a:lnTo>
                    <a:pt x="1489" y="1170"/>
                  </a:lnTo>
                  <a:cubicBezTo>
                    <a:pt x="1608" y="1111"/>
                    <a:pt x="1680" y="992"/>
                    <a:pt x="1680" y="861"/>
                  </a:cubicBezTo>
                  <a:cubicBezTo>
                    <a:pt x="1704" y="706"/>
                    <a:pt x="1620" y="575"/>
                    <a:pt x="1489" y="516"/>
                  </a:cubicBezTo>
                  <a:lnTo>
                    <a:pt x="513" y="39"/>
                  </a:lnTo>
                  <a:cubicBezTo>
                    <a:pt x="465" y="12"/>
                    <a:pt x="412" y="0"/>
                    <a:pt x="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709;p86">
              <a:extLst>
                <a:ext uri="{FF2B5EF4-FFF2-40B4-BE49-F238E27FC236}">
                  <a16:creationId xmlns:a16="http://schemas.microsoft.com/office/drawing/2014/main" id="{CD788257-47D6-49BF-8A3F-B02BEB71D194}"/>
                </a:ext>
              </a:extLst>
            </p:cNvPr>
            <p:cNvSpPr/>
            <p:nvPr/>
          </p:nvSpPr>
          <p:spPr>
            <a:xfrm>
              <a:off x="3087459" y="1800700"/>
              <a:ext cx="160454" cy="12519"/>
            </a:xfrm>
            <a:custGeom>
              <a:avLst/>
              <a:gdLst/>
              <a:ahLst/>
              <a:cxnLst/>
              <a:rect l="l" t="t" r="r" b="b"/>
              <a:pathLst>
                <a:path w="5037" h="393" extrusionOk="0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4846" y="393"/>
                  </a:lnTo>
                  <a:cubicBezTo>
                    <a:pt x="4953" y="393"/>
                    <a:pt x="5037" y="298"/>
                    <a:pt x="5037" y="191"/>
                  </a:cubicBezTo>
                  <a:cubicBezTo>
                    <a:pt x="5037" y="95"/>
                    <a:pt x="4953" y="0"/>
                    <a:pt x="4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710;p86">
              <a:extLst>
                <a:ext uri="{FF2B5EF4-FFF2-40B4-BE49-F238E27FC236}">
                  <a16:creationId xmlns:a16="http://schemas.microsoft.com/office/drawing/2014/main" id="{FF19C324-B8BA-4A15-B4BA-DD6C940D228E}"/>
                </a:ext>
              </a:extLst>
            </p:cNvPr>
            <p:cNvSpPr/>
            <p:nvPr/>
          </p:nvSpPr>
          <p:spPr>
            <a:xfrm>
              <a:off x="3368866" y="1800318"/>
              <a:ext cx="43673" cy="12169"/>
            </a:xfrm>
            <a:custGeom>
              <a:avLst/>
              <a:gdLst/>
              <a:ahLst/>
              <a:cxnLst/>
              <a:rect l="l" t="t" r="r" b="b"/>
              <a:pathLst>
                <a:path w="1371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1180" y="381"/>
                  </a:lnTo>
                  <a:cubicBezTo>
                    <a:pt x="1287" y="381"/>
                    <a:pt x="1370" y="298"/>
                    <a:pt x="1370" y="191"/>
                  </a:cubicBezTo>
                  <a:cubicBezTo>
                    <a:pt x="1370" y="84"/>
                    <a:pt x="1287" y="0"/>
                    <a:pt x="1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5" grpId="0" animBg="1"/>
      <p:bldP spid="2016" grpId="0" animBg="1"/>
      <p:bldP spid="2018" grpId="0"/>
      <p:bldP spid="2019" grpId="0" build="p"/>
      <p:bldP spid="2021" grpId="0" build="p"/>
      <p:bldP spid="2022" grpId="0"/>
      <p:bldP spid="2024" grpId="0" build="p"/>
      <p:bldP spid="2025" grpId="0"/>
      <p:bldP spid="2027" grpId="0" build="p"/>
      <p:bldP spid="2028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41;p62">
            <a:extLst>
              <a:ext uri="{FF2B5EF4-FFF2-40B4-BE49-F238E27FC236}">
                <a16:creationId xmlns:a16="http://schemas.microsoft.com/office/drawing/2014/main" id="{BCC45E72-7EEF-46AE-B330-0EBEC57DAB18}"/>
              </a:ext>
            </a:extLst>
          </p:cNvPr>
          <p:cNvSpPr/>
          <p:nvPr/>
        </p:nvSpPr>
        <p:spPr>
          <a:xfrm>
            <a:off x="5486399" y="1568616"/>
            <a:ext cx="1570383" cy="465322"/>
          </a:xfrm>
          <a:custGeom>
            <a:avLst/>
            <a:gdLst/>
            <a:ahLst/>
            <a:cxnLst/>
            <a:rect l="l" t="t" r="r" b="b"/>
            <a:pathLst>
              <a:path w="1369363" h="1068478" extrusionOk="0">
                <a:moveTo>
                  <a:pt x="1183486" y="1067739"/>
                </a:moveTo>
                <a:cubicBezTo>
                  <a:pt x="1066029" y="1076580"/>
                  <a:pt x="955533" y="1004964"/>
                  <a:pt x="899571" y="914685"/>
                </a:cubicBezTo>
                <a:cubicBezTo>
                  <a:pt x="866547" y="861464"/>
                  <a:pt x="838790" y="794044"/>
                  <a:pt x="771493" y="779310"/>
                </a:cubicBezTo>
                <a:cubicBezTo>
                  <a:pt x="720887" y="768148"/>
                  <a:pt x="669744" y="793151"/>
                  <a:pt x="617888" y="798152"/>
                </a:cubicBezTo>
                <a:cubicBezTo>
                  <a:pt x="569423" y="802796"/>
                  <a:pt x="520959" y="786722"/>
                  <a:pt x="484365" y="758772"/>
                </a:cubicBezTo>
                <a:lnTo>
                  <a:pt x="484722" y="759308"/>
                </a:lnTo>
                <a:cubicBezTo>
                  <a:pt x="408411" y="729483"/>
                  <a:pt x="322549" y="725911"/>
                  <a:pt x="240436" y="711981"/>
                </a:cubicBezTo>
                <a:cubicBezTo>
                  <a:pt x="158323" y="698050"/>
                  <a:pt x="72372" y="669118"/>
                  <a:pt x="28638" y="606968"/>
                </a:cubicBezTo>
                <a:cubicBezTo>
                  <a:pt x="-47138" y="499365"/>
                  <a:pt x="41133" y="362294"/>
                  <a:pt x="134582" y="265853"/>
                </a:cubicBezTo>
                <a:cubicBezTo>
                  <a:pt x="151450" y="248440"/>
                  <a:pt x="169658" y="230581"/>
                  <a:pt x="194292" y="222812"/>
                </a:cubicBezTo>
                <a:cubicBezTo>
                  <a:pt x="253556" y="204149"/>
                  <a:pt x="311482" y="251119"/>
                  <a:pt x="372709" y="263978"/>
                </a:cubicBezTo>
                <a:cubicBezTo>
                  <a:pt x="494183" y="289428"/>
                  <a:pt x="590755" y="182450"/>
                  <a:pt x="683400" y="109405"/>
                </a:cubicBezTo>
                <a:cubicBezTo>
                  <a:pt x="784702" y="29485"/>
                  <a:pt x="926793" y="-19986"/>
                  <a:pt x="1059781" y="7786"/>
                </a:cubicBezTo>
                <a:cubicBezTo>
                  <a:pt x="1170545" y="30913"/>
                  <a:pt x="1262029" y="105923"/>
                  <a:pt x="1308798" y="196291"/>
                </a:cubicBezTo>
                <a:cubicBezTo>
                  <a:pt x="1355567" y="286749"/>
                  <a:pt x="1360743" y="390780"/>
                  <a:pt x="1337983" y="487935"/>
                </a:cubicBezTo>
                <a:cubicBezTo>
                  <a:pt x="1315224" y="585268"/>
                  <a:pt x="1266313" y="689031"/>
                  <a:pt x="1314332" y="779132"/>
                </a:cubicBezTo>
                <a:cubicBezTo>
                  <a:pt x="1327541" y="803867"/>
                  <a:pt x="1347444" y="825656"/>
                  <a:pt x="1359048" y="851016"/>
                </a:cubicBezTo>
                <a:cubicBezTo>
                  <a:pt x="1402692" y="946296"/>
                  <a:pt x="1300944" y="1058810"/>
                  <a:pt x="1183486" y="10677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59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241;p49">
            <a:extLst>
              <a:ext uri="{FF2B5EF4-FFF2-40B4-BE49-F238E27FC236}">
                <a16:creationId xmlns:a16="http://schemas.microsoft.com/office/drawing/2014/main" id="{8E6F5F5C-3547-4EE0-8D80-CD1CA9D20DA7}"/>
              </a:ext>
            </a:extLst>
          </p:cNvPr>
          <p:cNvSpPr/>
          <p:nvPr/>
        </p:nvSpPr>
        <p:spPr>
          <a:xfrm>
            <a:off x="1714444" y="2081252"/>
            <a:ext cx="687926" cy="560072"/>
          </a:xfrm>
          <a:custGeom>
            <a:avLst/>
            <a:gdLst/>
            <a:ahLst/>
            <a:cxnLst/>
            <a:rect l="l" t="t" r="r" b="b"/>
            <a:pathLst>
              <a:path w="896320" h="729735" extrusionOk="0">
                <a:moveTo>
                  <a:pt x="93375" y="658046"/>
                </a:moveTo>
                <a:cubicBezTo>
                  <a:pt x="2515" y="599288"/>
                  <a:pt x="-28099" y="464182"/>
                  <a:pt x="28666" y="371939"/>
                </a:cubicBezTo>
                <a:cubicBezTo>
                  <a:pt x="44464" y="346310"/>
                  <a:pt x="65706" y="324076"/>
                  <a:pt x="78469" y="296840"/>
                </a:cubicBezTo>
                <a:cubicBezTo>
                  <a:pt x="109529" y="230492"/>
                  <a:pt x="85342" y="145571"/>
                  <a:pt x="125506" y="84313"/>
                </a:cubicBezTo>
                <a:cubicBezTo>
                  <a:pt x="149693" y="47434"/>
                  <a:pt x="193249" y="27074"/>
                  <a:pt x="236715" y="20109"/>
                </a:cubicBezTo>
                <a:cubicBezTo>
                  <a:pt x="280182" y="13054"/>
                  <a:pt x="324630" y="17519"/>
                  <a:pt x="368632" y="20109"/>
                </a:cubicBezTo>
                <a:cubicBezTo>
                  <a:pt x="439498" y="24217"/>
                  <a:pt x="510901" y="23145"/>
                  <a:pt x="580876" y="11358"/>
                </a:cubicBezTo>
                <a:cubicBezTo>
                  <a:pt x="623896" y="4125"/>
                  <a:pt x="668791" y="-7127"/>
                  <a:pt x="710383" y="6179"/>
                </a:cubicBezTo>
                <a:cubicBezTo>
                  <a:pt x="770807" y="25467"/>
                  <a:pt x="803831" y="88957"/>
                  <a:pt x="828554" y="147357"/>
                </a:cubicBezTo>
                <a:cubicBezTo>
                  <a:pt x="869611" y="244512"/>
                  <a:pt x="905847" y="348364"/>
                  <a:pt x="894066" y="453199"/>
                </a:cubicBezTo>
                <a:cubicBezTo>
                  <a:pt x="882285" y="558033"/>
                  <a:pt x="809365" y="662868"/>
                  <a:pt x="705116" y="678584"/>
                </a:cubicBezTo>
                <a:cubicBezTo>
                  <a:pt x="670130" y="683853"/>
                  <a:pt x="634339" y="679031"/>
                  <a:pt x="599262" y="683853"/>
                </a:cubicBezTo>
                <a:cubicBezTo>
                  <a:pt x="533214" y="692872"/>
                  <a:pt x="472255" y="735288"/>
                  <a:pt x="405940" y="729126"/>
                </a:cubicBezTo>
                <a:cubicBezTo>
                  <a:pt x="363456" y="725108"/>
                  <a:pt x="325612" y="701444"/>
                  <a:pt x="290893" y="676709"/>
                </a:cubicBezTo>
                <a:cubicBezTo>
                  <a:pt x="257155" y="652599"/>
                  <a:pt x="216009" y="625542"/>
                  <a:pt x="177630" y="641169"/>
                </a:cubicBezTo>
                <a:cubicBezTo>
                  <a:pt x="167633" y="645276"/>
                  <a:pt x="158708" y="652063"/>
                  <a:pt x="148177" y="654385"/>
                </a:cubicBezTo>
                <a:cubicBezTo>
                  <a:pt x="123632" y="659743"/>
                  <a:pt x="94446" y="639919"/>
                  <a:pt x="74810" y="655546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59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66" name="Google Shape;2666;p56"/>
          <p:cNvGrpSpPr/>
          <p:nvPr/>
        </p:nvGrpSpPr>
        <p:grpSpPr>
          <a:xfrm>
            <a:off x="599450" y="1502388"/>
            <a:ext cx="257787" cy="461726"/>
            <a:chOff x="11090083" y="3898974"/>
            <a:chExt cx="359235" cy="643431"/>
          </a:xfrm>
        </p:grpSpPr>
        <p:sp>
          <p:nvSpPr>
            <p:cNvPr id="2667" name="Google Shape;2667;p56"/>
            <p:cNvSpPr/>
            <p:nvPr/>
          </p:nvSpPr>
          <p:spPr>
            <a:xfrm>
              <a:off x="11355762" y="4239524"/>
              <a:ext cx="38514" cy="38590"/>
            </a:xfrm>
            <a:custGeom>
              <a:avLst/>
              <a:gdLst/>
              <a:ahLst/>
              <a:cxnLst/>
              <a:rect l="l" t="t" r="r" b="b"/>
              <a:pathLst>
                <a:path w="38514" h="38590" extrusionOk="0">
                  <a:moveTo>
                    <a:pt x="28495" y="36188"/>
                  </a:moveTo>
                  <a:cubicBezTo>
                    <a:pt x="37778" y="31098"/>
                    <a:pt x="41259" y="19401"/>
                    <a:pt x="36171" y="10024"/>
                  </a:cubicBezTo>
                  <a:cubicBezTo>
                    <a:pt x="31084" y="738"/>
                    <a:pt x="19391" y="-2745"/>
                    <a:pt x="10020" y="2345"/>
                  </a:cubicBezTo>
                  <a:cubicBezTo>
                    <a:pt x="737" y="7435"/>
                    <a:pt x="-2744" y="19133"/>
                    <a:pt x="2343" y="28509"/>
                  </a:cubicBezTo>
                  <a:cubicBezTo>
                    <a:pt x="7431" y="37885"/>
                    <a:pt x="19123" y="41368"/>
                    <a:pt x="28495" y="36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8" name="Google Shape;2668;p56"/>
            <p:cNvSpPr/>
            <p:nvPr/>
          </p:nvSpPr>
          <p:spPr>
            <a:xfrm>
              <a:off x="11095500" y="4081111"/>
              <a:ext cx="38424" cy="38530"/>
            </a:xfrm>
            <a:custGeom>
              <a:avLst/>
              <a:gdLst/>
              <a:ahLst/>
              <a:cxnLst/>
              <a:rect l="l" t="t" r="r" b="b"/>
              <a:pathLst>
                <a:path w="38424" h="38530" extrusionOk="0">
                  <a:moveTo>
                    <a:pt x="28405" y="36188"/>
                  </a:moveTo>
                  <a:cubicBezTo>
                    <a:pt x="37688" y="31098"/>
                    <a:pt x="41169" y="19401"/>
                    <a:pt x="36081" y="10024"/>
                  </a:cubicBezTo>
                  <a:cubicBezTo>
                    <a:pt x="30994" y="737"/>
                    <a:pt x="19302" y="-2745"/>
                    <a:pt x="10020" y="2345"/>
                  </a:cubicBezTo>
                  <a:cubicBezTo>
                    <a:pt x="737" y="7435"/>
                    <a:pt x="-2744" y="19133"/>
                    <a:pt x="2344" y="28419"/>
                  </a:cubicBezTo>
                  <a:cubicBezTo>
                    <a:pt x="7431" y="37796"/>
                    <a:pt x="19124" y="41278"/>
                    <a:pt x="28405" y="36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9" name="Google Shape;2669;p56"/>
            <p:cNvSpPr/>
            <p:nvPr/>
          </p:nvSpPr>
          <p:spPr>
            <a:xfrm>
              <a:off x="11247587" y="3971991"/>
              <a:ext cx="38514" cy="38548"/>
            </a:xfrm>
            <a:custGeom>
              <a:avLst/>
              <a:gdLst/>
              <a:ahLst/>
              <a:cxnLst/>
              <a:rect l="l" t="t" r="r" b="b"/>
              <a:pathLst>
                <a:path w="38514" h="38548" extrusionOk="0">
                  <a:moveTo>
                    <a:pt x="28495" y="36188"/>
                  </a:moveTo>
                  <a:cubicBezTo>
                    <a:pt x="37778" y="31098"/>
                    <a:pt x="41259" y="19401"/>
                    <a:pt x="36171" y="10024"/>
                  </a:cubicBezTo>
                  <a:cubicBezTo>
                    <a:pt x="31084" y="738"/>
                    <a:pt x="19391" y="-2745"/>
                    <a:pt x="10020" y="2345"/>
                  </a:cubicBezTo>
                  <a:cubicBezTo>
                    <a:pt x="737" y="7435"/>
                    <a:pt x="-2744" y="19133"/>
                    <a:pt x="2343" y="28419"/>
                  </a:cubicBezTo>
                  <a:cubicBezTo>
                    <a:pt x="7431" y="37885"/>
                    <a:pt x="19123" y="41278"/>
                    <a:pt x="28495" y="36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0" name="Google Shape;2670;p56"/>
            <p:cNvSpPr/>
            <p:nvPr/>
          </p:nvSpPr>
          <p:spPr>
            <a:xfrm>
              <a:off x="11288268" y="4312301"/>
              <a:ext cx="38532" cy="38590"/>
            </a:xfrm>
            <a:custGeom>
              <a:avLst/>
              <a:gdLst/>
              <a:ahLst/>
              <a:cxnLst/>
              <a:rect l="l" t="t" r="r" b="b"/>
              <a:pathLst>
                <a:path w="38532" h="38590" extrusionOk="0">
                  <a:moveTo>
                    <a:pt x="28513" y="36188"/>
                  </a:moveTo>
                  <a:cubicBezTo>
                    <a:pt x="37795" y="31098"/>
                    <a:pt x="41276" y="19401"/>
                    <a:pt x="36189" y="10024"/>
                  </a:cubicBezTo>
                  <a:cubicBezTo>
                    <a:pt x="31101" y="738"/>
                    <a:pt x="19410" y="-2745"/>
                    <a:pt x="10038" y="2345"/>
                  </a:cubicBezTo>
                  <a:cubicBezTo>
                    <a:pt x="666" y="7435"/>
                    <a:pt x="-2726" y="19133"/>
                    <a:pt x="2362" y="28509"/>
                  </a:cubicBezTo>
                  <a:cubicBezTo>
                    <a:pt x="7538" y="37885"/>
                    <a:pt x="19231" y="41368"/>
                    <a:pt x="28513" y="36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1" name="Google Shape;2671;p56"/>
            <p:cNvSpPr/>
            <p:nvPr/>
          </p:nvSpPr>
          <p:spPr>
            <a:xfrm>
              <a:off x="11150033" y="4287744"/>
              <a:ext cx="38425" cy="38590"/>
            </a:xfrm>
            <a:custGeom>
              <a:avLst/>
              <a:gdLst/>
              <a:ahLst/>
              <a:cxnLst/>
              <a:rect l="l" t="t" r="r" b="b"/>
              <a:pathLst>
                <a:path w="38425" h="38590" extrusionOk="0">
                  <a:moveTo>
                    <a:pt x="28405" y="36188"/>
                  </a:moveTo>
                  <a:cubicBezTo>
                    <a:pt x="37688" y="31098"/>
                    <a:pt x="41169" y="19401"/>
                    <a:pt x="36082" y="10024"/>
                  </a:cubicBezTo>
                  <a:cubicBezTo>
                    <a:pt x="30994" y="738"/>
                    <a:pt x="19302" y="-2745"/>
                    <a:pt x="10020" y="2345"/>
                  </a:cubicBezTo>
                  <a:cubicBezTo>
                    <a:pt x="737" y="7435"/>
                    <a:pt x="-2744" y="19133"/>
                    <a:pt x="2344" y="28509"/>
                  </a:cubicBezTo>
                  <a:cubicBezTo>
                    <a:pt x="7431" y="37885"/>
                    <a:pt x="19124" y="41368"/>
                    <a:pt x="28405" y="36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2" name="Google Shape;2672;p56"/>
            <p:cNvSpPr/>
            <p:nvPr/>
          </p:nvSpPr>
          <p:spPr>
            <a:xfrm>
              <a:off x="11367393" y="4477885"/>
              <a:ext cx="64430" cy="64520"/>
            </a:xfrm>
            <a:custGeom>
              <a:avLst/>
              <a:gdLst/>
              <a:ahLst/>
              <a:cxnLst/>
              <a:rect l="l" t="t" r="r" b="b"/>
              <a:pathLst>
                <a:path w="64430" h="64520" extrusionOk="0">
                  <a:moveTo>
                    <a:pt x="47656" y="60538"/>
                  </a:moveTo>
                  <a:cubicBezTo>
                    <a:pt x="63275" y="51966"/>
                    <a:pt x="68988" y="32410"/>
                    <a:pt x="60509" y="16783"/>
                  </a:cubicBezTo>
                  <a:cubicBezTo>
                    <a:pt x="51941" y="1156"/>
                    <a:pt x="32394" y="-4559"/>
                    <a:pt x="16775" y="3924"/>
                  </a:cubicBezTo>
                  <a:cubicBezTo>
                    <a:pt x="1155" y="12497"/>
                    <a:pt x="-4557" y="32053"/>
                    <a:pt x="3923" y="47680"/>
                  </a:cubicBezTo>
                  <a:cubicBezTo>
                    <a:pt x="12401" y="63396"/>
                    <a:pt x="32037" y="69111"/>
                    <a:pt x="47656" y="60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3" name="Google Shape;2673;p56"/>
            <p:cNvSpPr/>
            <p:nvPr/>
          </p:nvSpPr>
          <p:spPr>
            <a:xfrm>
              <a:off x="11208344" y="4134003"/>
              <a:ext cx="64430" cy="64502"/>
            </a:xfrm>
            <a:custGeom>
              <a:avLst/>
              <a:gdLst/>
              <a:ahLst/>
              <a:cxnLst/>
              <a:rect l="l" t="t" r="r" b="b"/>
              <a:pathLst>
                <a:path w="64430" h="64502" extrusionOk="0">
                  <a:moveTo>
                    <a:pt x="47656" y="60539"/>
                  </a:moveTo>
                  <a:cubicBezTo>
                    <a:pt x="63276" y="51966"/>
                    <a:pt x="68988" y="32410"/>
                    <a:pt x="60508" y="16783"/>
                  </a:cubicBezTo>
                  <a:cubicBezTo>
                    <a:pt x="51940" y="1156"/>
                    <a:pt x="32394" y="-4559"/>
                    <a:pt x="16775" y="3924"/>
                  </a:cubicBezTo>
                  <a:cubicBezTo>
                    <a:pt x="1156" y="12497"/>
                    <a:pt x="-4557" y="32053"/>
                    <a:pt x="3922" y="47680"/>
                  </a:cubicBezTo>
                  <a:cubicBezTo>
                    <a:pt x="12490" y="63307"/>
                    <a:pt x="32037" y="69111"/>
                    <a:pt x="47656" y="605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4" name="Google Shape;2674;p56"/>
            <p:cNvSpPr/>
            <p:nvPr/>
          </p:nvSpPr>
          <p:spPr>
            <a:xfrm>
              <a:off x="11090083" y="3898974"/>
              <a:ext cx="64430" cy="64502"/>
            </a:xfrm>
            <a:custGeom>
              <a:avLst/>
              <a:gdLst/>
              <a:ahLst/>
              <a:cxnLst/>
              <a:rect l="l" t="t" r="r" b="b"/>
              <a:pathLst>
                <a:path w="64430" h="64502" extrusionOk="0">
                  <a:moveTo>
                    <a:pt x="47656" y="60538"/>
                  </a:moveTo>
                  <a:cubicBezTo>
                    <a:pt x="63276" y="51966"/>
                    <a:pt x="68988" y="32410"/>
                    <a:pt x="60508" y="16783"/>
                  </a:cubicBezTo>
                  <a:cubicBezTo>
                    <a:pt x="51940" y="1156"/>
                    <a:pt x="32394" y="-4559"/>
                    <a:pt x="16775" y="3924"/>
                  </a:cubicBezTo>
                  <a:cubicBezTo>
                    <a:pt x="1156" y="12497"/>
                    <a:pt x="-4557" y="32053"/>
                    <a:pt x="3922" y="47680"/>
                  </a:cubicBezTo>
                  <a:cubicBezTo>
                    <a:pt x="12490" y="63307"/>
                    <a:pt x="32037" y="69111"/>
                    <a:pt x="47656" y="60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5" name="Google Shape;2675;p56"/>
            <p:cNvSpPr/>
            <p:nvPr/>
          </p:nvSpPr>
          <p:spPr>
            <a:xfrm>
              <a:off x="11384887" y="4046939"/>
              <a:ext cx="64431" cy="64520"/>
            </a:xfrm>
            <a:custGeom>
              <a:avLst/>
              <a:gdLst/>
              <a:ahLst/>
              <a:cxnLst/>
              <a:rect l="l" t="t" r="r" b="b"/>
              <a:pathLst>
                <a:path w="64431" h="64520" extrusionOk="0">
                  <a:moveTo>
                    <a:pt x="47657" y="60539"/>
                  </a:moveTo>
                  <a:cubicBezTo>
                    <a:pt x="63276" y="51966"/>
                    <a:pt x="68988" y="32410"/>
                    <a:pt x="60509" y="16783"/>
                  </a:cubicBezTo>
                  <a:cubicBezTo>
                    <a:pt x="52030" y="1156"/>
                    <a:pt x="32394" y="-4559"/>
                    <a:pt x="16774" y="3924"/>
                  </a:cubicBezTo>
                  <a:cubicBezTo>
                    <a:pt x="1155" y="12497"/>
                    <a:pt x="-4556" y="32053"/>
                    <a:pt x="3922" y="47680"/>
                  </a:cubicBezTo>
                  <a:cubicBezTo>
                    <a:pt x="12401" y="63396"/>
                    <a:pt x="32037" y="69111"/>
                    <a:pt x="47657" y="605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76" name="Google Shape;2676;p5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>
                <a:latin typeface="Candara" panose="020E0502030303020204" pitchFamily="34" charset="0"/>
              </a:rPr>
              <a:t>Giới thiệu chương trình Đ&amp;D 9</a:t>
            </a:r>
            <a:endParaRPr b="1">
              <a:latin typeface="Candara" panose="020E0502030303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8A7151E-F2D7-4C77-9E10-F2919B333F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558492"/>
              </p:ext>
            </p:extLst>
          </p:nvPr>
        </p:nvGraphicFramePr>
        <p:xfrm>
          <a:off x="1345191" y="1577749"/>
          <a:ext cx="6987808" cy="274682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21384">
                  <a:extLst>
                    <a:ext uri="{9D8B030D-6E8A-4147-A177-3AD203B41FA5}">
                      <a16:colId xmlns:a16="http://schemas.microsoft.com/office/drawing/2014/main" val="2272519779"/>
                    </a:ext>
                  </a:extLst>
                </a:gridCol>
                <a:gridCol w="2054807">
                  <a:extLst>
                    <a:ext uri="{9D8B030D-6E8A-4147-A177-3AD203B41FA5}">
                      <a16:colId xmlns:a16="http://schemas.microsoft.com/office/drawing/2014/main" val="2139066211"/>
                    </a:ext>
                  </a:extLst>
                </a:gridCol>
                <a:gridCol w="3511617">
                  <a:extLst>
                    <a:ext uri="{9D8B030D-6E8A-4147-A177-3AD203B41FA5}">
                      <a16:colId xmlns:a16="http://schemas.microsoft.com/office/drawing/2014/main" val="1560326342"/>
                    </a:ext>
                  </a:extLst>
                </a:gridCol>
              </a:tblGrid>
              <a:tr h="489492"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solidFill>
                            <a:srgbClr val="C00000"/>
                          </a:solidFill>
                          <a:latin typeface="Candara" panose="020E0502030303020204" pitchFamily="34" charset="0"/>
                        </a:rPr>
                        <a:t>Kĩ năng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latin typeface="Candara" panose="020E0502030303020204" pitchFamily="34" charset="0"/>
                        </a:rPr>
                        <a:t>Khối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latin typeface="Candara" panose="020E0502030303020204" pitchFamily="34" charset="0"/>
                        </a:rPr>
                        <a:t>Khối 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4432085"/>
                  </a:ext>
                </a:extLst>
              </a:tr>
              <a:tr h="489492"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latin typeface="Candara" panose="020E0502030303020204" pitchFamily="34" charset="0"/>
                        </a:rPr>
                        <a:t>Đọc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400">
                          <a:latin typeface="Candara" panose="020E0502030303020204" pitchFamily="34" charset="0"/>
                        </a:rPr>
                        <a:t>Văn bản 1000-1400 chữ</a:t>
                      </a:r>
                    </a:p>
                    <a:p>
                      <a:pPr algn="l"/>
                      <a:r>
                        <a:rPr lang="vi-VN" sz="1400">
                          <a:latin typeface="Candara" panose="020E0502030303020204" pitchFamily="34" charset="0"/>
                        </a:rPr>
                        <a:t>Về 1 quan điểm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400">
                          <a:latin typeface="Candara" panose="020E0502030303020204" pitchFamily="34" charset="0"/>
                        </a:rPr>
                        <a:t>Văn bản trên 1500 chữ</a:t>
                      </a:r>
                    </a:p>
                    <a:p>
                      <a:pPr algn="l"/>
                      <a:r>
                        <a:rPr lang="vi-VN" sz="1400">
                          <a:latin typeface="Candara" panose="020E0502030303020204" pitchFamily="34" charset="0"/>
                        </a:rPr>
                        <a:t>Về các quan điểm trái chiều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897758"/>
                  </a:ext>
                </a:extLst>
              </a:tr>
              <a:tr h="489492"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latin typeface="Candara" panose="020E0502030303020204" pitchFamily="34" charset="0"/>
                        </a:rPr>
                        <a:t>Nghe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400">
                          <a:latin typeface="Candara" panose="020E0502030303020204" pitchFamily="34" charset="0"/>
                        </a:rPr>
                        <a:t>Dung lượng 3- 5 phút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400">
                          <a:latin typeface="Candara" panose="020E0502030303020204" pitchFamily="34" charset="0"/>
                        </a:rPr>
                        <a:t>Dung lượng trên 5 phút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2086"/>
                  </a:ext>
                </a:extLst>
              </a:tr>
              <a:tr h="489492"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latin typeface="Candara" panose="020E0502030303020204" pitchFamily="34" charset="0"/>
                        </a:rPr>
                        <a:t>Nói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400">
                          <a:latin typeface="Candara" panose="020E0502030303020204" pitchFamily="34" charset="0"/>
                        </a:rPr>
                        <a:t>Đóng vai phát thanh viên để dẫn 3 bản tin ngắn</a:t>
                      </a:r>
                    </a:p>
                    <a:p>
                      <a:pPr algn="l"/>
                      <a:r>
                        <a:rPr lang="vi-VN" sz="1400">
                          <a:latin typeface="Candara" panose="020E0502030303020204" pitchFamily="34" charset="0"/>
                        </a:rPr>
                        <a:t>3-4 phút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400">
                          <a:latin typeface="Candara" panose="020E0502030303020204" pitchFamily="34" charset="0"/>
                        </a:rPr>
                        <a:t>Xây dựng bài hùng biện thể hiện quan điểm cá nhân</a:t>
                      </a:r>
                    </a:p>
                    <a:p>
                      <a:pPr algn="l"/>
                      <a:r>
                        <a:rPr lang="vi-VN" sz="1400">
                          <a:latin typeface="Candara" panose="020E0502030303020204" pitchFamily="34" charset="0"/>
                        </a:rPr>
                        <a:t>5 phút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864629"/>
                  </a:ext>
                </a:extLst>
              </a:tr>
              <a:tr h="489492"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latin typeface="Candara" panose="020E0502030303020204" pitchFamily="34" charset="0"/>
                        </a:rPr>
                        <a:t>Viết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400">
                          <a:latin typeface="Candara" panose="020E0502030303020204" pitchFamily="34" charset="0"/>
                        </a:rPr>
                        <a:t>Giới thiệu bản thân</a:t>
                      </a:r>
                    </a:p>
                    <a:p>
                      <a:pPr algn="l"/>
                      <a:r>
                        <a:rPr lang="vi-VN" sz="1400">
                          <a:latin typeface="Candara" panose="020E0502030303020204" pitchFamily="34" charset="0"/>
                        </a:rPr>
                        <a:t>Dung lượng 700 chữ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400">
                          <a:latin typeface="Candara" panose="020E0502030303020204" pitchFamily="34" charset="0"/>
                        </a:rPr>
                        <a:t>Bàn luận/ trao đổi với 1 người</a:t>
                      </a:r>
                    </a:p>
                    <a:p>
                      <a:pPr algn="l"/>
                      <a:r>
                        <a:rPr lang="vi-VN" sz="1400">
                          <a:latin typeface="Candara" panose="020E0502030303020204" pitchFamily="34" charset="0"/>
                        </a:rPr>
                        <a:t>Dung lượng 1000 chữ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111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593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242;p62">
            <a:extLst>
              <a:ext uri="{FF2B5EF4-FFF2-40B4-BE49-F238E27FC236}">
                <a16:creationId xmlns:a16="http://schemas.microsoft.com/office/drawing/2014/main" id="{266247CE-0BCF-42FE-8049-118A4C55D875}"/>
              </a:ext>
            </a:extLst>
          </p:cNvPr>
          <p:cNvSpPr/>
          <p:nvPr/>
        </p:nvSpPr>
        <p:spPr>
          <a:xfrm>
            <a:off x="306375" y="1232137"/>
            <a:ext cx="755878" cy="633076"/>
          </a:xfrm>
          <a:custGeom>
            <a:avLst/>
            <a:gdLst/>
            <a:ahLst/>
            <a:cxnLst/>
            <a:rect l="l" t="t" r="r" b="b"/>
            <a:pathLst>
              <a:path w="896320" h="729735" extrusionOk="0">
                <a:moveTo>
                  <a:pt x="93375" y="658046"/>
                </a:moveTo>
                <a:cubicBezTo>
                  <a:pt x="2515" y="599288"/>
                  <a:pt x="-28099" y="464182"/>
                  <a:pt x="28666" y="371939"/>
                </a:cubicBezTo>
                <a:cubicBezTo>
                  <a:pt x="44464" y="346310"/>
                  <a:pt x="65706" y="324076"/>
                  <a:pt x="78469" y="296840"/>
                </a:cubicBezTo>
                <a:cubicBezTo>
                  <a:pt x="109529" y="230492"/>
                  <a:pt x="85342" y="145571"/>
                  <a:pt x="125506" y="84313"/>
                </a:cubicBezTo>
                <a:cubicBezTo>
                  <a:pt x="149693" y="47434"/>
                  <a:pt x="193249" y="27074"/>
                  <a:pt x="236715" y="20109"/>
                </a:cubicBezTo>
                <a:cubicBezTo>
                  <a:pt x="280182" y="13054"/>
                  <a:pt x="324630" y="17519"/>
                  <a:pt x="368632" y="20109"/>
                </a:cubicBezTo>
                <a:cubicBezTo>
                  <a:pt x="439498" y="24217"/>
                  <a:pt x="510901" y="23145"/>
                  <a:pt x="580876" y="11358"/>
                </a:cubicBezTo>
                <a:cubicBezTo>
                  <a:pt x="623896" y="4125"/>
                  <a:pt x="668791" y="-7127"/>
                  <a:pt x="710383" y="6179"/>
                </a:cubicBezTo>
                <a:cubicBezTo>
                  <a:pt x="770807" y="25467"/>
                  <a:pt x="803831" y="88957"/>
                  <a:pt x="828554" y="147357"/>
                </a:cubicBezTo>
                <a:cubicBezTo>
                  <a:pt x="869611" y="244512"/>
                  <a:pt x="905847" y="348364"/>
                  <a:pt x="894066" y="453199"/>
                </a:cubicBezTo>
                <a:cubicBezTo>
                  <a:pt x="882285" y="558033"/>
                  <a:pt x="809365" y="662868"/>
                  <a:pt x="705116" y="678584"/>
                </a:cubicBezTo>
                <a:cubicBezTo>
                  <a:pt x="670130" y="683853"/>
                  <a:pt x="634339" y="679031"/>
                  <a:pt x="599262" y="683853"/>
                </a:cubicBezTo>
                <a:cubicBezTo>
                  <a:pt x="533214" y="692872"/>
                  <a:pt x="472255" y="735288"/>
                  <a:pt x="405940" y="729126"/>
                </a:cubicBezTo>
                <a:cubicBezTo>
                  <a:pt x="363456" y="725108"/>
                  <a:pt x="325612" y="701444"/>
                  <a:pt x="290893" y="676709"/>
                </a:cubicBezTo>
                <a:cubicBezTo>
                  <a:pt x="257155" y="652599"/>
                  <a:pt x="216009" y="625542"/>
                  <a:pt x="177630" y="641169"/>
                </a:cubicBezTo>
                <a:cubicBezTo>
                  <a:pt x="167633" y="645276"/>
                  <a:pt x="158708" y="652063"/>
                  <a:pt x="148177" y="654385"/>
                </a:cubicBezTo>
                <a:cubicBezTo>
                  <a:pt x="123632" y="659743"/>
                  <a:pt x="94446" y="639919"/>
                  <a:pt x="74810" y="655546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59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3241;p62">
            <a:extLst>
              <a:ext uri="{FF2B5EF4-FFF2-40B4-BE49-F238E27FC236}">
                <a16:creationId xmlns:a16="http://schemas.microsoft.com/office/drawing/2014/main" id="{C57BE7E8-CB55-4FD1-BC17-BB0A0891143E}"/>
              </a:ext>
            </a:extLst>
          </p:cNvPr>
          <p:cNvSpPr/>
          <p:nvPr/>
        </p:nvSpPr>
        <p:spPr>
          <a:xfrm>
            <a:off x="5486399" y="1568616"/>
            <a:ext cx="1570383" cy="465322"/>
          </a:xfrm>
          <a:custGeom>
            <a:avLst/>
            <a:gdLst/>
            <a:ahLst/>
            <a:cxnLst/>
            <a:rect l="l" t="t" r="r" b="b"/>
            <a:pathLst>
              <a:path w="1369363" h="1068478" extrusionOk="0">
                <a:moveTo>
                  <a:pt x="1183486" y="1067739"/>
                </a:moveTo>
                <a:cubicBezTo>
                  <a:pt x="1066029" y="1076580"/>
                  <a:pt x="955533" y="1004964"/>
                  <a:pt x="899571" y="914685"/>
                </a:cubicBezTo>
                <a:cubicBezTo>
                  <a:pt x="866547" y="861464"/>
                  <a:pt x="838790" y="794044"/>
                  <a:pt x="771493" y="779310"/>
                </a:cubicBezTo>
                <a:cubicBezTo>
                  <a:pt x="720887" y="768148"/>
                  <a:pt x="669744" y="793151"/>
                  <a:pt x="617888" y="798152"/>
                </a:cubicBezTo>
                <a:cubicBezTo>
                  <a:pt x="569423" y="802796"/>
                  <a:pt x="520959" y="786722"/>
                  <a:pt x="484365" y="758772"/>
                </a:cubicBezTo>
                <a:lnTo>
                  <a:pt x="484722" y="759308"/>
                </a:lnTo>
                <a:cubicBezTo>
                  <a:pt x="408411" y="729483"/>
                  <a:pt x="322549" y="725911"/>
                  <a:pt x="240436" y="711981"/>
                </a:cubicBezTo>
                <a:cubicBezTo>
                  <a:pt x="158323" y="698050"/>
                  <a:pt x="72372" y="669118"/>
                  <a:pt x="28638" y="606968"/>
                </a:cubicBezTo>
                <a:cubicBezTo>
                  <a:pt x="-47138" y="499365"/>
                  <a:pt x="41133" y="362294"/>
                  <a:pt x="134582" y="265853"/>
                </a:cubicBezTo>
                <a:cubicBezTo>
                  <a:pt x="151450" y="248440"/>
                  <a:pt x="169658" y="230581"/>
                  <a:pt x="194292" y="222812"/>
                </a:cubicBezTo>
                <a:cubicBezTo>
                  <a:pt x="253556" y="204149"/>
                  <a:pt x="311482" y="251119"/>
                  <a:pt x="372709" y="263978"/>
                </a:cubicBezTo>
                <a:cubicBezTo>
                  <a:pt x="494183" y="289428"/>
                  <a:pt x="590755" y="182450"/>
                  <a:pt x="683400" y="109405"/>
                </a:cubicBezTo>
                <a:cubicBezTo>
                  <a:pt x="784702" y="29485"/>
                  <a:pt x="926793" y="-19986"/>
                  <a:pt x="1059781" y="7786"/>
                </a:cubicBezTo>
                <a:cubicBezTo>
                  <a:pt x="1170545" y="30913"/>
                  <a:pt x="1262029" y="105923"/>
                  <a:pt x="1308798" y="196291"/>
                </a:cubicBezTo>
                <a:cubicBezTo>
                  <a:pt x="1355567" y="286749"/>
                  <a:pt x="1360743" y="390780"/>
                  <a:pt x="1337983" y="487935"/>
                </a:cubicBezTo>
                <a:cubicBezTo>
                  <a:pt x="1315224" y="585268"/>
                  <a:pt x="1266313" y="689031"/>
                  <a:pt x="1314332" y="779132"/>
                </a:cubicBezTo>
                <a:cubicBezTo>
                  <a:pt x="1327541" y="803867"/>
                  <a:pt x="1347444" y="825656"/>
                  <a:pt x="1359048" y="851016"/>
                </a:cubicBezTo>
                <a:cubicBezTo>
                  <a:pt x="1402692" y="946296"/>
                  <a:pt x="1300944" y="1058810"/>
                  <a:pt x="1183486" y="10677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59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66" name="Google Shape;2666;p56"/>
          <p:cNvGrpSpPr/>
          <p:nvPr/>
        </p:nvGrpSpPr>
        <p:grpSpPr>
          <a:xfrm>
            <a:off x="599450" y="1502388"/>
            <a:ext cx="257787" cy="461726"/>
            <a:chOff x="11090083" y="3898974"/>
            <a:chExt cx="359235" cy="643431"/>
          </a:xfrm>
        </p:grpSpPr>
        <p:sp>
          <p:nvSpPr>
            <p:cNvPr id="2667" name="Google Shape;2667;p56"/>
            <p:cNvSpPr/>
            <p:nvPr/>
          </p:nvSpPr>
          <p:spPr>
            <a:xfrm>
              <a:off x="11355762" y="4239524"/>
              <a:ext cx="38514" cy="38590"/>
            </a:xfrm>
            <a:custGeom>
              <a:avLst/>
              <a:gdLst/>
              <a:ahLst/>
              <a:cxnLst/>
              <a:rect l="l" t="t" r="r" b="b"/>
              <a:pathLst>
                <a:path w="38514" h="38590" extrusionOk="0">
                  <a:moveTo>
                    <a:pt x="28495" y="36188"/>
                  </a:moveTo>
                  <a:cubicBezTo>
                    <a:pt x="37778" y="31098"/>
                    <a:pt x="41259" y="19401"/>
                    <a:pt x="36171" y="10024"/>
                  </a:cubicBezTo>
                  <a:cubicBezTo>
                    <a:pt x="31084" y="738"/>
                    <a:pt x="19391" y="-2745"/>
                    <a:pt x="10020" y="2345"/>
                  </a:cubicBezTo>
                  <a:cubicBezTo>
                    <a:pt x="737" y="7435"/>
                    <a:pt x="-2744" y="19133"/>
                    <a:pt x="2343" y="28509"/>
                  </a:cubicBezTo>
                  <a:cubicBezTo>
                    <a:pt x="7431" y="37885"/>
                    <a:pt x="19123" y="41368"/>
                    <a:pt x="28495" y="36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8" name="Google Shape;2668;p56"/>
            <p:cNvSpPr/>
            <p:nvPr/>
          </p:nvSpPr>
          <p:spPr>
            <a:xfrm>
              <a:off x="11095500" y="4081111"/>
              <a:ext cx="38424" cy="38530"/>
            </a:xfrm>
            <a:custGeom>
              <a:avLst/>
              <a:gdLst/>
              <a:ahLst/>
              <a:cxnLst/>
              <a:rect l="l" t="t" r="r" b="b"/>
              <a:pathLst>
                <a:path w="38424" h="38530" extrusionOk="0">
                  <a:moveTo>
                    <a:pt x="28405" y="36188"/>
                  </a:moveTo>
                  <a:cubicBezTo>
                    <a:pt x="37688" y="31098"/>
                    <a:pt x="41169" y="19401"/>
                    <a:pt x="36081" y="10024"/>
                  </a:cubicBezTo>
                  <a:cubicBezTo>
                    <a:pt x="30994" y="737"/>
                    <a:pt x="19302" y="-2745"/>
                    <a:pt x="10020" y="2345"/>
                  </a:cubicBezTo>
                  <a:cubicBezTo>
                    <a:pt x="737" y="7435"/>
                    <a:pt x="-2744" y="19133"/>
                    <a:pt x="2344" y="28419"/>
                  </a:cubicBezTo>
                  <a:cubicBezTo>
                    <a:pt x="7431" y="37796"/>
                    <a:pt x="19124" y="41278"/>
                    <a:pt x="28405" y="36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9" name="Google Shape;2669;p56"/>
            <p:cNvSpPr/>
            <p:nvPr/>
          </p:nvSpPr>
          <p:spPr>
            <a:xfrm>
              <a:off x="11247587" y="3971991"/>
              <a:ext cx="38514" cy="38548"/>
            </a:xfrm>
            <a:custGeom>
              <a:avLst/>
              <a:gdLst/>
              <a:ahLst/>
              <a:cxnLst/>
              <a:rect l="l" t="t" r="r" b="b"/>
              <a:pathLst>
                <a:path w="38514" h="38548" extrusionOk="0">
                  <a:moveTo>
                    <a:pt x="28495" y="36188"/>
                  </a:moveTo>
                  <a:cubicBezTo>
                    <a:pt x="37778" y="31098"/>
                    <a:pt x="41259" y="19401"/>
                    <a:pt x="36171" y="10024"/>
                  </a:cubicBezTo>
                  <a:cubicBezTo>
                    <a:pt x="31084" y="738"/>
                    <a:pt x="19391" y="-2745"/>
                    <a:pt x="10020" y="2345"/>
                  </a:cubicBezTo>
                  <a:cubicBezTo>
                    <a:pt x="737" y="7435"/>
                    <a:pt x="-2744" y="19133"/>
                    <a:pt x="2343" y="28419"/>
                  </a:cubicBezTo>
                  <a:cubicBezTo>
                    <a:pt x="7431" y="37885"/>
                    <a:pt x="19123" y="41278"/>
                    <a:pt x="28495" y="36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0" name="Google Shape;2670;p56"/>
            <p:cNvSpPr/>
            <p:nvPr/>
          </p:nvSpPr>
          <p:spPr>
            <a:xfrm>
              <a:off x="11288268" y="4312301"/>
              <a:ext cx="38532" cy="38590"/>
            </a:xfrm>
            <a:custGeom>
              <a:avLst/>
              <a:gdLst/>
              <a:ahLst/>
              <a:cxnLst/>
              <a:rect l="l" t="t" r="r" b="b"/>
              <a:pathLst>
                <a:path w="38532" h="38590" extrusionOk="0">
                  <a:moveTo>
                    <a:pt x="28513" y="36188"/>
                  </a:moveTo>
                  <a:cubicBezTo>
                    <a:pt x="37795" y="31098"/>
                    <a:pt x="41276" y="19401"/>
                    <a:pt x="36189" y="10024"/>
                  </a:cubicBezTo>
                  <a:cubicBezTo>
                    <a:pt x="31101" y="738"/>
                    <a:pt x="19410" y="-2745"/>
                    <a:pt x="10038" y="2345"/>
                  </a:cubicBezTo>
                  <a:cubicBezTo>
                    <a:pt x="666" y="7435"/>
                    <a:pt x="-2726" y="19133"/>
                    <a:pt x="2362" y="28509"/>
                  </a:cubicBezTo>
                  <a:cubicBezTo>
                    <a:pt x="7538" y="37885"/>
                    <a:pt x="19231" y="41368"/>
                    <a:pt x="28513" y="36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1" name="Google Shape;2671;p56"/>
            <p:cNvSpPr/>
            <p:nvPr/>
          </p:nvSpPr>
          <p:spPr>
            <a:xfrm>
              <a:off x="11150033" y="4287744"/>
              <a:ext cx="38425" cy="38590"/>
            </a:xfrm>
            <a:custGeom>
              <a:avLst/>
              <a:gdLst/>
              <a:ahLst/>
              <a:cxnLst/>
              <a:rect l="l" t="t" r="r" b="b"/>
              <a:pathLst>
                <a:path w="38425" h="38590" extrusionOk="0">
                  <a:moveTo>
                    <a:pt x="28405" y="36188"/>
                  </a:moveTo>
                  <a:cubicBezTo>
                    <a:pt x="37688" y="31098"/>
                    <a:pt x="41169" y="19401"/>
                    <a:pt x="36082" y="10024"/>
                  </a:cubicBezTo>
                  <a:cubicBezTo>
                    <a:pt x="30994" y="738"/>
                    <a:pt x="19302" y="-2745"/>
                    <a:pt x="10020" y="2345"/>
                  </a:cubicBezTo>
                  <a:cubicBezTo>
                    <a:pt x="737" y="7435"/>
                    <a:pt x="-2744" y="19133"/>
                    <a:pt x="2344" y="28509"/>
                  </a:cubicBezTo>
                  <a:cubicBezTo>
                    <a:pt x="7431" y="37885"/>
                    <a:pt x="19124" y="41368"/>
                    <a:pt x="28405" y="36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2" name="Google Shape;2672;p56"/>
            <p:cNvSpPr/>
            <p:nvPr/>
          </p:nvSpPr>
          <p:spPr>
            <a:xfrm>
              <a:off x="11367393" y="4477885"/>
              <a:ext cx="64430" cy="64520"/>
            </a:xfrm>
            <a:custGeom>
              <a:avLst/>
              <a:gdLst/>
              <a:ahLst/>
              <a:cxnLst/>
              <a:rect l="l" t="t" r="r" b="b"/>
              <a:pathLst>
                <a:path w="64430" h="64520" extrusionOk="0">
                  <a:moveTo>
                    <a:pt x="47656" y="60538"/>
                  </a:moveTo>
                  <a:cubicBezTo>
                    <a:pt x="63275" y="51966"/>
                    <a:pt x="68988" y="32410"/>
                    <a:pt x="60509" y="16783"/>
                  </a:cubicBezTo>
                  <a:cubicBezTo>
                    <a:pt x="51941" y="1156"/>
                    <a:pt x="32394" y="-4559"/>
                    <a:pt x="16775" y="3924"/>
                  </a:cubicBezTo>
                  <a:cubicBezTo>
                    <a:pt x="1155" y="12497"/>
                    <a:pt x="-4557" y="32053"/>
                    <a:pt x="3923" y="47680"/>
                  </a:cubicBezTo>
                  <a:cubicBezTo>
                    <a:pt x="12401" y="63396"/>
                    <a:pt x="32037" y="69111"/>
                    <a:pt x="47656" y="60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3" name="Google Shape;2673;p56"/>
            <p:cNvSpPr/>
            <p:nvPr/>
          </p:nvSpPr>
          <p:spPr>
            <a:xfrm>
              <a:off x="11208344" y="4134003"/>
              <a:ext cx="64430" cy="64502"/>
            </a:xfrm>
            <a:custGeom>
              <a:avLst/>
              <a:gdLst/>
              <a:ahLst/>
              <a:cxnLst/>
              <a:rect l="l" t="t" r="r" b="b"/>
              <a:pathLst>
                <a:path w="64430" h="64502" extrusionOk="0">
                  <a:moveTo>
                    <a:pt x="47656" y="60539"/>
                  </a:moveTo>
                  <a:cubicBezTo>
                    <a:pt x="63276" y="51966"/>
                    <a:pt x="68988" y="32410"/>
                    <a:pt x="60508" y="16783"/>
                  </a:cubicBezTo>
                  <a:cubicBezTo>
                    <a:pt x="51940" y="1156"/>
                    <a:pt x="32394" y="-4559"/>
                    <a:pt x="16775" y="3924"/>
                  </a:cubicBezTo>
                  <a:cubicBezTo>
                    <a:pt x="1156" y="12497"/>
                    <a:pt x="-4557" y="32053"/>
                    <a:pt x="3922" y="47680"/>
                  </a:cubicBezTo>
                  <a:cubicBezTo>
                    <a:pt x="12490" y="63307"/>
                    <a:pt x="32037" y="69111"/>
                    <a:pt x="47656" y="605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4" name="Google Shape;2674;p56"/>
            <p:cNvSpPr/>
            <p:nvPr/>
          </p:nvSpPr>
          <p:spPr>
            <a:xfrm>
              <a:off x="11090083" y="3898974"/>
              <a:ext cx="64430" cy="64502"/>
            </a:xfrm>
            <a:custGeom>
              <a:avLst/>
              <a:gdLst/>
              <a:ahLst/>
              <a:cxnLst/>
              <a:rect l="l" t="t" r="r" b="b"/>
              <a:pathLst>
                <a:path w="64430" h="64502" extrusionOk="0">
                  <a:moveTo>
                    <a:pt x="47656" y="60538"/>
                  </a:moveTo>
                  <a:cubicBezTo>
                    <a:pt x="63276" y="51966"/>
                    <a:pt x="68988" y="32410"/>
                    <a:pt x="60508" y="16783"/>
                  </a:cubicBezTo>
                  <a:cubicBezTo>
                    <a:pt x="51940" y="1156"/>
                    <a:pt x="32394" y="-4559"/>
                    <a:pt x="16775" y="3924"/>
                  </a:cubicBezTo>
                  <a:cubicBezTo>
                    <a:pt x="1156" y="12497"/>
                    <a:pt x="-4557" y="32053"/>
                    <a:pt x="3922" y="47680"/>
                  </a:cubicBezTo>
                  <a:cubicBezTo>
                    <a:pt x="12490" y="63307"/>
                    <a:pt x="32037" y="69111"/>
                    <a:pt x="47656" y="60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5" name="Google Shape;2675;p56"/>
            <p:cNvSpPr/>
            <p:nvPr/>
          </p:nvSpPr>
          <p:spPr>
            <a:xfrm>
              <a:off x="11384887" y="4046939"/>
              <a:ext cx="64431" cy="64520"/>
            </a:xfrm>
            <a:custGeom>
              <a:avLst/>
              <a:gdLst/>
              <a:ahLst/>
              <a:cxnLst/>
              <a:rect l="l" t="t" r="r" b="b"/>
              <a:pathLst>
                <a:path w="64431" h="64520" extrusionOk="0">
                  <a:moveTo>
                    <a:pt x="47657" y="60539"/>
                  </a:moveTo>
                  <a:cubicBezTo>
                    <a:pt x="63276" y="51966"/>
                    <a:pt x="68988" y="32410"/>
                    <a:pt x="60509" y="16783"/>
                  </a:cubicBezTo>
                  <a:cubicBezTo>
                    <a:pt x="52030" y="1156"/>
                    <a:pt x="32394" y="-4559"/>
                    <a:pt x="16774" y="3924"/>
                  </a:cubicBezTo>
                  <a:cubicBezTo>
                    <a:pt x="1155" y="12497"/>
                    <a:pt x="-4556" y="32053"/>
                    <a:pt x="3922" y="47680"/>
                  </a:cubicBezTo>
                  <a:cubicBezTo>
                    <a:pt x="12401" y="63396"/>
                    <a:pt x="32037" y="69111"/>
                    <a:pt x="47657" y="605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B63FFE62-1600-48B6-BB89-6BDA0910D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837701"/>
              </p:ext>
            </p:extLst>
          </p:nvPr>
        </p:nvGraphicFramePr>
        <p:xfrm>
          <a:off x="1174965" y="1432268"/>
          <a:ext cx="6987808" cy="25908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21384">
                  <a:extLst>
                    <a:ext uri="{9D8B030D-6E8A-4147-A177-3AD203B41FA5}">
                      <a16:colId xmlns:a16="http://schemas.microsoft.com/office/drawing/2014/main" val="2272519779"/>
                    </a:ext>
                  </a:extLst>
                </a:gridCol>
                <a:gridCol w="2054807">
                  <a:extLst>
                    <a:ext uri="{9D8B030D-6E8A-4147-A177-3AD203B41FA5}">
                      <a16:colId xmlns:a16="http://schemas.microsoft.com/office/drawing/2014/main" val="2139066211"/>
                    </a:ext>
                  </a:extLst>
                </a:gridCol>
                <a:gridCol w="3511617">
                  <a:extLst>
                    <a:ext uri="{9D8B030D-6E8A-4147-A177-3AD203B41FA5}">
                      <a16:colId xmlns:a16="http://schemas.microsoft.com/office/drawing/2014/main" val="1560326342"/>
                    </a:ext>
                  </a:extLst>
                </a:gridCol>
              </a:tblGrid>
              <a:tr h="4894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>
                          <a:solidFill>
                            <a:srgbClr val="C00000"/>
                          </a:solidFill>
                          <a:latin typeface="Candara" panose="020E0502030303020204" pitchFamily="34" charset="0"/>
                        </a:rPr>
                        <a:t>Thể loại – Đề tài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latin typeface="Candara" panose="020E0502030303020204" pitchFamily="34" charset="0"/>
                        </a:rPr>
                        <a:t>Khối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latin typeface="Candara" panose="020E0502030303020204" pitchFamily="34" charset="0"/>
                        </a:rPr>
                        <a:t>Khối 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4432085"/>
                  </a:ext>
                </a:extLst>
              </a:tr>
              <a:tr h="489492">
                <a:tc>
                  <a:txBody>
                    <a:bodyPr/>
                    <a:lstStyle/>
                    <a:p>
                      <a:pPr algn="ctr"/>
                      <a:r>
                        <a:rPr lang="vi-VN" sz="1800" b="1">
                          <a:latin typeface="Candara" panose="020E0502030303020204" pitchFamily="34" charset="0"/>
                        </a:rPr>
                        <a:t>Văn học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400">
                          <a:latin typeface="Candara" panose="020E0502030303020204" pitchFamily="34" charset="0"/>
                        </a:rPr>
                        <a:t>Tản văn “Thương nhớ mười hai”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400">
                          <a:latin typeface="Candara" panose="020E0502030303020204" pitchFamily="34" charset="0"/>
                        </a:rPr>
                        <a:t>1 tập thơ</a:t>
                      </a:r>
                    </a:p>
                    <a:p>
                      <a:pPr algn="l"/>
                      <a:r>
                        <a:rPr lang="vi-VN" sz="1400">
                          <a:latin typeface="Candara" panose="020E0502030303020204" pitchFamily="34" charset="0"/>
                        </a:rPr>
                        <a:t>Xuân Quỳnh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897758"/>
                  </a:ext>
                </a:extLst>
              </a:tr>
              <a:tr h="489492">
                <a:tc>
                  <a:txBody>
                    <a:bodyPr/>
                    <a:lstStyle/>
                    <a:p>
                      <a:pPr algn="ctr"/>
                      <a:r>
                        <a:rPr lang="vi-VN" sz="1800" b="1">
                          <a:latin typeface="Candara" panose="020E0502030303020204" pitchFamily="34" charset="0"/>
                        </a:rPr>
                        <a:t>Phi văn học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400">
                          <a:latin typeface="Candara" panose="020E0502030303020204" pitchFamily="34" charset="0"/>
                        </a:rPr>
                        <a:t>Địa lý</a:t>
                      </a:r>
                    </a:p>
                    <a:p>
                      <a:pPr algn="l"/>
                      <a:r>
                        <a:rPr lang="vi-VN" sz="1400">
                          <a:latin typeface="Candara" panose="020E0502030303020204" pitchFamily="34" charset="0"/>
                        </a:rPr>
                        <a:t>Điện ảnh</a:t>
                      </a:r>
                    </a:p>
                    <a:p>
                      <a:pPr algn="l"/>
                      <a:r>
                        <a:rPr lang="vi-VN" sz="1400">
                          <a:latin typeface="Candara" panose="020E0502030303020204" pitchFamily="34" charset="0"/>
                        </a:rPr>
                        <a:t>Hình sự điều tra</a:t>
                      </a:r>
                    </a:p>
                    <a:p>
                      <a:pPr algn="l"/>
                      <a:r>
                        <a:rPr lang="vi-VN" sz="1400">
                          <a:latin typeface="Candara" panose="020E0502030303020204" pitchFamily="34" charset="0"/>
                        </a:rPr>
                        <a:t>Văn hóa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400">
                          <a:latin typeface="Candara" panose="020E0502030303020204" pitchFamily="34" charset="0"/>
                        </a:rPr>
                        <a:t>Công nghệ thông tin</a:t>
                      </a:r>
                    </a:p>
                    <a:p>
                      <a:pPr algn="l"/>
                      <a:r>
                        <a:rPr lang="vi-VN" sz="1400">
                          <a:latin typeface="Candara" panose="020E0502030303020204" pitchFamily="34" charset="0"/>
                        </a:rPr>
                        <a:t>Kiến trúc</a:t>
                      </a:r>
                    </a:p>
                    <a:p>
                      <a:pPr algn="l"/>
                      <a:r>
                        <a:rPr lang="vi-VN" sz="1400">
                          <a:latin typeface="Candara" panose="020E0502030303020204" pitchFamily="34" charset="0"/>
                        </a:rPr>
                        <a:t>Lịch sử</a:t>
                      </a:r>
                    </a:p>
                    <a:p>
                      <a:pPr algn="l"/>
                      <a:r>
                        <a:rPr lang="vi-VN" sz="1400">
                          <a:latin typeface="Candara" panose="020E0502030303020204" pitchFamily="34" charset="0"/>
                        </a:rPr>
                        <a:t>Giáo dục</a:t>
                      </a:r>
                    </a:p>
                    <a:p>
                      <a:pPr algn="l"/>
                      <a:r>
                        <a:rPr lang="vi-VN" sz="1400">
                          <a:latin typeface="Candara" panose="020E0502030303020204" pitchFamily="34" charset="0"/>
                        </a:rPr>
                        <a:t>Sinh học – Y học</a:t>
                      </a:r>
                    </a:p>
                    <a:p>
                      <a:pPr algn="l"/>
                      <a:r>
                        <a:rPr lang="vi-VN" sz="1400">
                          <a:latin typeface="Candara" panose="020E0502030303020204" pitchFamily="34" charset="0"/>
                        </a:rPr>
                        <a:t>Kinh tế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208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A6A0418-7487-4312-9BCF-6F1F68C54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91" y="1232137"/>
            <a:ext cx="987279" cy="730088"/>
          </a:xfrm>
          <a:prstGeom prst="rect">
            <a:avLst/>
          </a:prstGeom>
        </p:spPr>
      </p:pic>
      <p:sp>
        <p:nvSpPr>
          <p:cNvPr id="19" name="Google Shape;2676;p56">
            <a:extLst>
              <a:ext uri="{FF2B5EF4-FFF2-40B4-BE49-F238E27FC236}">
                <a16:creationId xmlns:a16="http://schemas.microsoft.com/office/drawing/2014/main" id="{AC4F89EA-B476-4536-9634-DF696806FB9D}"/>
              </a:ext>
            </a:extLst>
          </p:cNvPr>
          <p:cNvSpPr txBox="1">
            <a:spLocks/>
          </p:cNvSpPr>
          <p:nvPr/>
        </p:nvSpPr>
        <p:spPr>
          <a:xfrm>
            <a:off x="857237" y="565722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 ExtraBold"/>
              <a:buNone/>
              <a:defRPr sz="3000" b="0" i="0" u="none" strike="noStrike" cap="none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b="1">
                <a:latin typeface="Candara" panose="020E0502030303020204" pitchFamily="34" charset="0"/>
              </a:rPr>
              <a:t>Giới thiệu chương trình Đ&amp;D 9</a:t>
            </a:r>
          </a:p>
        </p:txBody>
      </p:sp>
    </p:spTree>
    <p:extLst>
      <p:ext uri="{BB962C8B-B14F-4D97-AF65-F5344CB8AC3E}">
        <p14:creationId xmlns:p14="http://schemas.microsoft.com/office/powerpoint/2010/main" val="3768555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p48"/>
          <p:cNvSpPr/>
          <p:nvPr/>
        </p:nvSpPr>
        <p:spPr>
          <a:xfrm>
            <a:off x="5963734" y="453562"/>
            <a:ext cx="1996243" cy="4879719"/>
          </a:xfrm>
          <a:custGeom>
            <a:avLst/>
            <a:gdLst/>
            <a:ahLst/>
            <a:cxnLst/>
            <a:rect l="l" t="t" r="r" b="b"/>
            <a:pathLst>
              <a:path w="1603408" h="3919453" extrusionOk="0">
                <a:moveTo>
                  <a:pt x="964392" y="3909596"/>
                </a:moveTo>
                <a:cubicBezTo>
                  <a:pt x="1065070" y="3934152"/>
                  <a:pt x="1165122" y="3908257"/>
                  <a:pt x="1259285" y="3881825"/>
                </a:cubicBezTo>
                <a:cubicBezTo>
                  <a:pt x="1421994" y="3836194"/>
                  <a:pt x="1514371" y="3770918"/>
                  <a:pt x="1568191" y="3614470"/>
                </a:cubicBezTo>
                <a:cubicBezTo>
                  <a:pt x="1610765" y="3490704"/>
                  <a:pt x="1625401" y="3327202"/>
                  <a:pt x="1550519" y="3198614"/>
                </a:cubicBezTo>
                <a:cubicBezTo>
                  <a:pt x="1495181" y="3103513"/>
                  <a:pt x="1386649" y="3027878"/>
                  <a:pt x="1371387" y="2924026"/>
                </a:cubicBezTo>
                <a:cubicBezTo>
                  <a:pt x="1364514" y="2877235"/>
                  <a:pt x="1378527" y="2832497"/>
                  <a:pt x="1384685" y="2787045"/>
                </a:cubicBezTo>
                <a:cubicBezTo>
                  <a:pt x="1399948" y="2673995"/>
                  <a:pt x="1364425" y="2550498"/>
                  <a:pt x="1288203" y="2451646"/>
                </a:cubicBezTo>
                <a:cubicBezTo>
                  <a:pt x="1243219" y="2393245"/>
                  <a:pt x="1183241" y="2340561"/>
                  <a:pt x="1162355" y="2273052"/>
                </a:cubicBezTo>
                <a:cubicBezTo>
                  <a:pt x="1134420" y="2182684"/>
                  <a:pt x="1185026" y="2093655"/>
                  <a:pt x="1169674" y="2001946"/>
                </a:cubicBezTo>
                <a:cubicBezTo>
                  <a:pt x="1145308" y="1855679"/>
                  <a:pt x="968318" y="1756738"/>
                  <a:pt x="920568" y="1613327"/>
                </a:cubicBezTo>
                <a:cubicBezTo>
                  <a:pt x="887009" y="1512600"/>
                  <a:pt x="923425" y="1407944"/>
                  <a:pt x="893881" y="1306503"/>
                </a:cubicBezTo>
                <a:cubicBezTo>
                  <a:pt x="858716" y="1185595"/>
                  <a:pt x="732154" y="1108353"/>
                  <a:pt x="689759" y="994321"/>
                </a:cubicBezTo>
                <a:cubicBezTo>
                  <a:pt x="669588" y="940118"/>
                  <a:pt x="675924" y="896987"/>
                  <a:pt x="638617" y="841534"/>
                </a:cubicBezTo>
                <a:cubicBezTo>
                  <a:pt x="603630" y="789563"/>
                  <a:pt x="555969" y="744468"/>
                  <a:pt x="513573" y="697587"/>
                </a:cubicBezTo>
                <a:cubicBezTo>
                  <a:pt x="379604" y="549444"/>
                  <a:pt x="288565" y="368707"/>
                  <a:pt x="255095" y="184220"/>
                </a:cubicBezTo>
                <a:cubicBezTo>
                  <a:pt x="241619" y="110192"/>
                  <a:pt x="216538" y="13395"/>
                  <a:pt x="137995" y="0"/>
                </a:cubicBezTo>
                <a:cubicBezTo>
                  <a:pt x="51331" y="122158"/>
                  <a:pt x="12148" y="276195"/>
                  <a:pt x="28392" y="431304"/>
                </a:cubicBezTo>
                <a:cubicBezTo>
                  <a:pt x="44279" y="583376"/>
                  <a:pt x="111398" y="735985"/>
                  <a:pt x="102651" y="886004"/>
                </a:cubicBezTo>
                <a:cubicBezTo>
                  <a:pt x="96225" y="995928"/>
                  <a:pt x="49456" y="1095494"/>
                  <a:pt x="21074" y="1199972"/>
                </a:cubicBezTo>
                <a:cubicBezTo>
                  <a:pt x="-7309" y="1304449"/>
                  <a:pt x="-15074" y="1425089"/>
                  <a:pt x="49635" y="1524566"/>
                </a:cubicBezTo>
                <a:cubicBezTo>
                  <a:pt x="120055" y="1632972"/>
                  <a:pt x="263307" y="1695748"/>
                  <a:pt x="314628" y="1811834"/>
                </a:cubicBezTo>
                <a:cubicBezTo>
                  <a:pt x="380050" y="1960066"/>
                  <a:pt x="263218" y="2120444"/>
                  <a:pt x="328641" y="2268677"/>
                </a:cubicBezTo>
                <a:cubicBezTo>
                  <a:pt x="385138" y="2396818"/>
                  <a:pt x="563019" y="2476649"/>
                  <a:pt x="577032" y="2610684"/>
                </a:cubicBezTo>
                <a:cubicBezTo>
                  <a:pt x="583816" y="2676138"/>
                  <a:pt x="547311" y="2733199"/>
                  <a:pt x="530978" y="2794724"/>
                </a:cubicBezTo>
                <a:cubicBezTo>
                  <a:pt x="513127" y="2861965"/>
                  <a:pt x="490456" y="2903042"/>
                  <a:pt x="517232" y="2975818"/>
                </a:cubicBezTo>
                <a:cubicBezTo>
                  <a:pt x="540974" y="3040112"/>
                  <a:pt x="593187" y="3098334"/>
                  <a:pt x="589795" y="3167539"/>
                </a:cubicBezTo>
                <a:cubicBezTo>
                  <a:pt x="587475" y="3214956"/>
                  <a:pt x="556237" y="3253264"/>
                  <a:pt x="539724" y="3296662"/>
                </a:cubicBezTo>
                <a:cubicBezTo>
                  <a:pt x="489564" y="3428553"/>
                  <a:pt x="579710" y="3584287"/>
                  <a:pt x="681459" y="3704213"/>
                </a:cubicBezTo>
                <a:cubicBezTo>
                  <a:pt x="757325" y="3793778"/>
                  <a:pt x="849968" y="3881646"/>
                  <a:pt x="964392" y="390959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59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4" name="Google Shape;2114;p48"/>
          <p:cNvSpPr/>
          <p:nvPr/>
        </p:nvSpPr>
        <p:spPr>
          <a:xfrm>
            <a:off x="6607385" y="-985216"/>
            <a:ext cx="1726613" cy="4926451"/>
          </a:xfrm>
          <a:custGeom>
            <a:avLst/>
            <a:gdLst/>
            <a:ahLst/>
            <a:cxnLst/>
            <a:rect l="l" t="t" r="r" b="b"/>
            <a:pathLst>
              <a:path w="1386838" h="3956989" extrusionOk="0">
                <a:moveTo>
                  <a:pt x="165416" y="3816817"/>
                </a:moveTo>
                <a:cubicBezTo>
                  <a:pt x="241370" y="3887361"/>
                  <a:pt x="341423" y="3913525"/>
                  <a:pt x="436478" y="3936385"/>
                </a:cubicBezTo>
                <a:cubicBezTo>
                  <a:pt x="600793" y="3975854"/>
                  <a:pt x="713252" y="3963978"/>
                  <a:pt x="836421" y="3853518"/>
                </a:cubicBezTo>
                <a:cubicBezTo>
                  <a:pt x="933886" y="3766185"/>
                  <a:pt x="1026263" y="3630543"/>
                  <a:pt x="1023497" y="3481775"/>
                </a:cubicBezTo>
                <a:cubicBezTo>
                  <a:pt x="1021444" y="3371761"/>
                  <a:pt x="963607" y="3252817"/>
                  <a:pt x="1000826" y="3154680"/>
                </a:cubicBezTo>
                <a:cubicBezTo>
                  <a:pt x="1017606" y="3110478"/>
                  <a:pt x="1051611" y="3078242"/>
                  <a:pt x="1079191" y="3041541"/>
                </a:cubicBezTo>
                <a:cubicBezTo>
                  <a:pt x="1147558" y="2950279"/>
                  <a:pt x="1176744" y="2825086"/>
                  <a:pt x="1158269" y="2701588"/>
                </a:cubicBezTo>
                <a:cubicBezTo>
                  <a:pt x="1147381" y="2628632"/>
                  <a:pt x="1120694" y="2553444"/>
                  <a:pt x="1135420" y="2484239"/>
                </a:cubicBezTo>
                <a:cubicBezTo>
                  <a:pt x="1155056" y="2391728"/>
                  <a:pt x="1242613" y="2338685"/>
                  <a:pt x="1273852" y="2251085"/>
                </a:cubicBezTo>
                <a:cubicBezTo>
                  <a:pt x="1323745" y="2111514"/>
                  <a:pt x="1217534" y="1938814"/>
                  <a:pt x="1245649" y="1790224"/>
                </a:cubicBezTo>
                <a:cubicBezTo>
                  <a:pt x="1265373" y="1685925"/>
                  <a:pt x="1348201" y="1612255"/>
                  <a:pt x="1371764" y="1509296"/>
                </a:cubicBezTo>
                <a:cubicBezTo>
                  <a:pt x="1399967" y="1386513"/>
                  <a:pt x="1327048" y="1257479"/>
                  <a:pt x="1345612" y="1137196"/>
                </a:cubicBezTo>
                <a:cubicBezTo>
                  <a:pt x="1354448" y="1080046"/>
                  <a:pt x="1380956" y="1045399"/>
                  <a:pt x="1375333" y="978872"/>
                </a:cubicBezTo>
                <a:cubicBezTo>
                  <a:pt x="1370067" y="916365"/>
                  <a:pt x="1350432" y="853768"/>
                  <a:pt x="1336240" y="792242"/>
                </a:cubicBezTo>
                <a:cubicBezTo>
                  <a:pt x="1291346" y="597575"/>
                  <a:pt x="1299914" y="395317"/>
                  <a:pt x="1360518" y="217974"/>
                </a:cubicBezTo>
                <a:cubicBezTo>
                  <a:pt x="1384883" y="146715"/>
                  <a:pt x="1410052" y="50006"/>
                  <a:pt x="1348022" y="0"/>
                </a:cubicBezTo>
                <a:cubicBezTo>
                  <a:pt x="1212892" y="64383"/>
                  <a:pt x="1103646" y="179844"/>
                  <a:pt x="1042240" y="323255"/>
                </a:cubicBezTo>
                <a:cubicBezTo>
                  <a:pt x="981994" y="463808"/>
                  <a:pt x="966285" y="629811"/>
                  <a:pt x="885600" y="756523"/>
                </a:cubicBezTo>
                <a:cubicBezTo>
                  <a:pt x="826425" y="849303"/>
                  <a:pt x="737082" y="913507"/>
                  <a:pt x="661396" y="990927"/>
                </a:cubicBezTo>
                <a:cubicBezTo>
                  <a:pt x="585709" y="1068348"/>
                  <a:pt x="520197" y="1169879"/>
                  <a:pt x="528231" y="1288286"/>
                </a:cubicBezTo>
                <a:cubicBezTo>
                  <a:pt x="536977" y="1417320"/>
                  <a:pt x="631496" y="1541978"/>
                  <a:pt x="619715" y="1668244"/>
                </a:cubicBezTo>
                <a:cubicBezTo>
                  <a:pt x="604631" y="1829604"/>
                  <a:pt x="424518" y="1912650"/>
                  <a:pt x="409434" y="2074009"/>
                </a:cubicBezTo>
                <a:cubicBezTo>
                  <a:pt x="396403" y="2213491"/>
                  <a:pt x="512789" y="2369939"/>
                  <a:pt x="459683" y="2493794"/>
                </a:cubicBezTo>
                <a:cubicBezTo>
                  <a:pt x="433800" y="2554248"/>
                  <a:pt x="374001" y="2586305"/>
                  <a:pt x="329820" y="2632026"/>
                </a:cubicBezTo>
                <a:cubicBezTo>
                  <a:pt x="281445" y="2682032"/>
                  <a:pt x="241637" y="2706856"/>
                  <a:pt x="229678" y="2783473"/>
                </a:cubicBezTo>
                <a:cubicBezTo>
                  <a:pt x="219057" y="2851160"/>
                  <a:pt x="236372" y="2927509"/>
                  <a:pt x="199689" y="2986266"/>
                </a:cubicBezTo>
                <a:cubicBezTo>
                  <a:pt x="174609" y="3026539"/>
                  <a:pt x="128643" y="3044756"/>
                  <a:pt x="93031" y="3074670"/>
                </a:cubicBezTo>
                <a:cubicBezTo>
                  <a:pt x="-14965" y="3165396"/>
                  <a:pt x="-12199" y="3345329"/>
                  <a:pt x="18236" y="3499634"/>
                </a:cubicBezTo>
                <a:cubicBezTo>
                  <a:pt x="40997" y="3614738"/>
                  <a:pt x="79107" y="3736628"/>
                  <a:pt x="165416" y="381681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59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5" name="Google Shape;2115;p48"/>
          <p:cNvSpPr txBox="1">
            <a:spLocks noGrp="1"/>
          </p:cNvSpPr>
          <p:nvPr>
            <p:ph type="title"/>
          </p:nvPr>
        </p:nvSpPr>
        <p:spPr>
          <a:xfrm>
            <a:off x="713225" y="1186700"/>
            <a:ext cx="39909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>
                <a:solidFill>
                  <a:srgbClr val="C00000"/>
                </a:solidFill>
                <a:latin typeface="Candara" panose="020E0502030303020204" pitchFamily="34" charset="0"/>
              </a:rPr>
              <a:t>Dặn dò tuần 2</a:t>
            </a:r>
            <a:endParaRPr b="1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2116" name="Google Shape;2116;p48"/>
          <p:cNvSpPr txBox="1">
            <a:spLocks noGrp="1"/>
          </p:cNvSpPr>
          <p:nvPr>
            <p:ph type="subTitle" idx="1"/>
          </p:nvPr>
        </p:nvSpPr>
        <p:spPr>
          <a:xfrm>
            <a:off x="942760" y="1925631"/>
            <a:ext cx="4868076" cy="19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"/>
              <a:buFont typeface="Arial"/>
              <a:buNone/>
            </a:pPr>
            <a:r>
              <a:rPr lang="vi-VN" sz="2400" dirty="0">
                <a:latin typeface="Candara" panose="020E0502030303020204" pitchFamily="34" charset="0"/>
              </a:rPr>
              <a:t>Chủ đề số 1: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"/>
              <a:buFont typeface="Arial"/>
              <a:buNone/>
            </a:pPr>
            <a:r>
              <a:rPr lang="vi-VN" sz="2400" dirty="0">
                <a:latin typeface="Candara" panose="020E0502030303020204" pitchFamily="34" charset="0"/>
              </a:rPr>
              <a:t>CÔNG NGHỆ THÔNG TIN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"/>
              <a:buFont typeface="Arial"/>
              <a:buNone/>
            </a:pPr>
            <a:r>
              <a:rPr lang="vi-VN" sz="2400" dirty="0">
                <a:latin typeface="Candara" panose="020E0502030303020204" pitchFamily="34" charset="0"/>
              </a:rPr>
              <a:t>Đọc trước văn bản: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"/>
              <a:buFont typeface="Arial"/>
              <a:buNone/>
            </a:pPr>
            <a:r>
              <a:rPr lang="vi-VN" sz="2400" dirty="0">
                <a:latin typeface="Candara" panose="020E0502030303020204" pitchFamily="34" charset="0"/>
              </a:rPr>
              <a:t>Steve Jobs và Iphone đầu tiên</a:t>
            </a:r>
            <a:endParaRPr sz="2400" dirty="0">
              <a:latin typeface="Candara" panose="020E0502030303020204" pitchFamily="34" charset="0"/>
            </a:endParaRPr>
          </a:p>
        </p:txBody>
      </p:sp>
      <p:grpSp>
        <p:nvGrpSpPr>
          <p:cNvPr id="2117" name="Google Shape;2117;p48"/>
          <p:cNvGrpSpPr/>
          <p:nvPr/>
        </p:nvGrpSpPr>
        <p:grpSpPr>
          <a:xfrm rot="-5333932">
            <a:off x="104265" y="4643884"/>
            <a:ext cx="1152789" cy="1100519"/>
            <a:chOff x="1107903" y="-140329"/>
            <a:chExt cx="2031283" cy="1939431"/>
          </a:xfrm>
        </p:grpSpPr>
        <p:sp>
          <p:nvSpPr>
            <p:cNvPr id="2118" name="Google Shape;2118;p48"/>
            <p:cNvSpPr/>
            <p:nvPr/>
          </p:nvSpPr>
          <p:spPr>
            <a:xfrm>
              <a:off x="1353738" y="109782"/>
              <a:ext cx="1209943" cy="1689320"/>
            </a:xfrm>
            <a:custGeom>
              <a:avLst/>
              <a:gdLst/>
              <a:ahLst/>
              <a:cxnLst/>
              <a:rect l="l" t="t" r="r" b="b"/>
              <a:pathLst>
                <a:path w="1209943" h="1689320" extrusionOk="0">
                  <a:moveTo>
                    <a:pt x="1177396" y="1677048"/>
                  </a:moveTo>
                  <a:cubicBezTo>
                    <a:pt x="1187927" y="1667761"/>
                    <a:pt x="1194443" y="1655438"/>
                    <a:pt x="1198816" y="1642133"/>
                  </a:cubicBezTo>
                  <a:cubicBezTo>
                    <a:pt x="1201851" y="1632757"/>
                    <a:pt x="1203725" y="1622666"/>
                    <a:pt x="1205154" y="1612933"/>
                  </a:cubicBezTo>
                  <a:cubicBezTo>
                    <a:pt x="1217381" y="1525332"/>
                    <a:pt x="1205064" y="1430946"/>
                    <a:pt x="1181055" y="1343077"/>
                  </a:cubicBezTo>
                  <a:cubicBezTo>
                    <a:pt x="1179984" y="1338880"/>
                    <a:pt x="1178913" y="1334684"/>
                    <a:pt x="1177663" y="1330576"/>
                  </a:cubicBezTo>
                  <a:cubicBezTo>
                    <a:pt x="1170969" y="1307002"/>
                    <a:pt x="1163472" y="1284052"/>
                    <a:pt x="1155439" y="1261817"/>
                  </a:cubicBezTo>
                  <a:cubicBezTo>
                    <a:pt x="1143122" y="1227527"/>
                    <a:pt x="1129377" y="1193684"/>
                    <a:pt x="1114561" y="1160287"/>
                  </a:cubicBezTo>
                  <a:cubicBezTo>
                    <a:pt x="1113580" y="1157965"/>
                    <a:pt x="1112598" y="1155554"/>
                    <a:pt x="1111527" y="1153322"/>
                  </a:cubicBezTo>
                  <a:cubicBezTo>
                    <a:pt x="1052977" y="1022948"/>
                    <a:pt x="977111" y="899093"/>
                    <a:pt x="892231" y="782918"/>
                  </a:cubicBezTo>
                  <a:cubicBezTo>
                    <a:pt x="889732" y="779436"/>
                    <a:pt x="887322" y="776042"/>
                    <a:pt x="884645" y="772649"/>
                  </a:cubicBezTo>
                  <a:cubicBezTo>
                    <a:pt x="837073" y="707998"/>
                    <a:pt x="786734" y="645758"/>
                    <a:pt x="735235" y="586197"/>
                  </a:cubicBezTo>
                  <a:cubicBezTo>
                    <a:pt x="728362" y="578160"/>
                    <a:pt x="721311" y="570213"/>
                    <a:pt x="714082" y="562176"/>
                  </a:cubicBezTo>
                  <a:cubicBezTo>
                    <a:pt x="712029" y="559676"/>
                    <a:pt x="709887" y="557176"/>
                    <a:pt x="707566" y="554675"/>
                  </a:cubicBezTo>
                  <a:cubicBezTo>
                    <a:pt x="615100" y="450377"/>
                    <a:pt x="515404" y="352418"/>
                    <a:pt x="411156" y="260085"/>
                  </a:cubicBezTo>
                  <a:cubicBezTo>
                    <a:pt x="353856" y="209364"/>
                    <a:pt x="295127" y="160340"/>
                    <a:pt x="235327" y="112656"/>
                  </a:cubicBezTo>
                  <a:cubicBezTo>
                    <a:pt x="220333" y="100690"/>
                    <a:pt x="198912" y="82206"/>
                    <a:pt x="174546" y="63542"/>
                  </a:cubicBezTo>
                  <a:cubicBezTo>
                    <a:pt x="174456" y="63542"/>
                    <a:pt x="174456" y="63453"/>
                    <a:pt x="174367" y="63364"/>
                  </a:cubicBezTo>
                  <a:cubicBezTo>
                    <a:pt x="145895" y="41754"/>
                    <a:pt x="113586" y="19787"/>
                    <a:pt x="83329" y="8357"/>
                  </a:cubicBezTo>
                  <a:cubicBezTo>
                    <a:pt x="63693" y="767"/>
                    <a:pt x="44950" y="-2269"/>
                    <a:pt x="28616" y="1838"/>
                  </a:cubicBezTo>
                  <a:cubicBezTo>
                    <a:pt x="-52872" y="22287"/>
                    <a:pt x="62265" y="109888"/>
                    <a:pt x="94664" y="134712"/>
                  </a:cubicBezTo>
                  <a:cubicBezTo>
                    <a:pt x="241486" y="246601"/>
                    <a:pt x="365994" y="380368"/>
                    <a:pt x="469439" y="530119"/>
                  </a:cubicBezTo>
                  <a:cubicBezTo>
                    <a:pt x="470420" y="531369"/>
                    <a:pt x="471313" y="532798"/>
                    <a:pt x="472295" y="534226"/>
                  </a:cubicBezTo>
                  <a:cubicBezTo>
                    <a:pt x="520581" y="604324"/>
                    <a:pt x="564136" y="677994"/>
                    <a:pt x="603229" y="754432"/>
                  </a:cubicBezTo>
                  <a:cubicBezTo>
                    <a:pt x="603765" y="755325"/>
                    <a:pt x="604211" y="756129"/>
                    <a:pt x="604657" y="757022"/>
                  </a:cubicBezTo>
                  <a:cubicBezTo>
                    <a:pt x="605818" y="759344"/>
                    <a:pt x="607067" y="761576"/>
                    <a:pt x="608138" y="763987"/>
                  </a:cubicBezTo>
                  <a:cubicBezTo>
                    <a:pt x="660262" y="866589"/>
                    <a:pt x="707388" y="972406"/>
                    <a:pt x="755585" y="1077598"/>
                  </a:cubicBezTo>
                  <a:cubicBezTo>
                    <a:pt x="756834" y="1080455"/>
                    <a:pt x="758173" y="1083492"/>
                    <a:pt x="759601" y="1086438"/>
                  </a:cubicBezTo>
                  <a:cubicBezTo>
                    <a:pt x="784146" y="1140106"/>
                    <a:pt x="809047" y="1193773"/>
                    <a:pt x="834931" y="1246726"/>
                  </a:cubicBezTo>
                  <a:cubicBezTo>
                    <a:pt x="837430" y="1251638"/>
                    <a:pt x="839750" y="1256638"/>
                    <a:pt x="842249" y="1261549"/>
                  </a:cubicBezTo>
                  <a:cubicBezTo>
                    <a:pt x="891428" y="1360937"/>
                    <a:pt x="944623" y="1458003"/>
                    <a:pt x="1007100" y="1549978"/>
                  </a:cubicBezTo>
                  <a:cubicBezTo>
                    <a:pt x="1033876" y="1589805"/>
                    <a:pt x="1115275" y="1731430"/>
                    <a:pt x="1177396" y="1677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48"/>
            <p:cNvSpPr/>
            <p:nvPr/>
          </p:nvSpPr>
          <p:spPr>
            <a:xfrm>
              <a:off x="1107903" y="-140329"/>
              <a:ext cx="2031283" cy="1845471"/>
            </a:xfrm>
            <a:custGeom>
              <a:avLst/>
              <a:gdLst/>
              <a:ahLst/>
              <a:cxnLst/>
              <a:rect l="l" t="t" r="r" b="b"/>
              <a:pathLst>
                <a:path w="2031283" h="1845471" extrusionOk="0">
                  <a:moveTo>
                    <a:pt x="2030421" y="1695703"/>
                  </a:moveTo>
                  <a:cubicBezTo>
                    <a:pt x="2017747" y="1566580"/>
                    <a:pt x="1941079" y="1440671"/>
                    <a:pt x="1877530" y="1329675"/>
                  </a:cubicBezTo>
                  <a:cubicBezTo>
                    <a:pt x="1876638" y="1328068"/>
                    <a:pt x="1875745" y="1326550"/>
                    <a:pt x="1874763" y="1324942"/>
                  </a:cubicBezTo>
                  <a:cubicBezTo>
                    <a:pt x="1872175" y="1320299"/>
                    <a:pt x="1869587" y="1315834"/>
                    <a:pt x="1866909" y="1311191"/>
                  </a:cubicBezTo>
                  <a:cubicBezTo>
                    <a:pt x="1815321" y="1222787"/>
                    <a:pt x="1758020" y="1137687"/>
                    <a:pt x="1695543" y="1056516"/>
                  </a:cubicBezTo>
                  <a:cubicBezTo>
                    <a:pt x="1692954" y="1053033"/>
                    <a:pt x="1690366" y="1049729"/>
                    <a:pt x="1687599" y="1046336"/>
                  </a:cubicBezTo>
                  <a:cubicBezTo>
                    <a:pt x="1673587" y="1028209"/>
                    <a:pt x="1659306" y="1010349"/>
                    <a:pt x="1644847" y="992579"/>
                  </a:cubicBezTo>
                  <a:cubicBezTo>
                    <a:pt x="1570231" y="901764"/>
                    <a:pt x="1489100" y="816307"/>
                    <a:pt x="1402167" y="737280"/>
                  </a:cubicBezTo>
                  <a:cubicBezTo>
                    <a:pt x="1399757" y="734869"/>
                    <a:pt x="1397169" y="732725"/>
                    <a:pt x="1394670" y="730404"/>
                  </a:cubicBezTo>
                  <a:cubicBezTo>
                    <a:pt x="1281497" y="628069"/>
                    <a:pt x="1158684" y="536451"/>
                    <a:pt x="1028196" y="457512"/>
                  </a:cubicBezTo>
                  <a:cubicBezTo>
                    <a:pt x="881374" y="368751"/>
                    <a:pt x="734820" y="280615"/>
                    <a:pt x="581751" y="201498"/>
                  </a:cubicBezTo>
                  <a:cubicBezTo>
                    <a:pt x="405565" y="110415"/>
                    <a:pt x="222596" y="13260"/>
                    <a:pt x="21329" y="45"/>
                  </a:cubicBezTo>
                  <a:cubicBezTo>
                    <a:pt x="-1876" y="-1474"/>
                    <a:pt x="-9017" y="36299"/>
                    <a:pt x="14457" y="41300"/>
                  </a:cubicBezTo>
                  <a:cubicBezTo>
                    <a:pt x="67652" y="52640"/>
                    <a:pt x="119776" y="67017"/>
                    <a:pt x="170829" y="83984"/>
                  </a:cubicBezTo>
                  <a:cubicBezTo>
                    <a:pt x="181985" y="87555"/>
                    <a:pt x="193053" y="91395"/>
                    <a:pt x="204120" y="95324"/>
                  </a:cubicBezTo>
                  <a:cubicBezTo>
                    <a:pt x="225363" y="102915"/>
                    <a:pt x="246516" y="110862"/>
                    <a:pt x="267490" y="119167"/>
                  </a:cubicBezTo>
                  <a:cubicBezTo>
                    <a:pt x="267758" y="119881"/>
                    <a:pt x="268383" y="120685"/>
                    <a:pt x="268918" y="121310"/>
                  </a:cubicBezTo>
                  <a:lnTo>
                    <a:pt x="268561" y="121578"/>
                  </a:lnTo>
                  <a:cubicBezTo>
                    <a:pt x="281860" y="133454"/>
                    <a:pt x="294802" y="145598"/>
                    <a:pt x="307297" y="158189"/>
                  </a:cubicBezTo>
                  <a:cubicBezTo>
                    <a:pt x="323898" y="178995"/>
                    <a:pt x="341660" y="199177"/>
                    <a:pt x="360849" y="218018"/>
                  </a:cubicBezTo>
                  <a:cubicBezTo>
                    <a:pt x="367275" y="224358"/>
                    <a:pt x="374951" y="221679"/>
                    <a:pt x="378343" y="216054"/>
                  </a:cubicBezTo>
                  <a:cubicBezTo>
                    <a:pt x="379592" y="217482"/>
                    <a:pt x="380663" y="218822"/>
                    <a:pt x="381913" y="220161"/>
                  </a:cubicBezTo>
                  <a:cubicBezTo>
                    <a:pt x="379503" y="221858"/>
                    <a:pt x="378253" y="225341"/>
                    <a:pt x="380842" y="227484"/>
                  </a:cubicBezTo>
                  <a:cubicBezTo>
                    <a:pt x="388518" y="233824"/>
                    <a:pt x="396283" y="240164"/>
                    <a:pt x="403958" y="246504"/>
                  </a:cubicBezTo>
                  <a:cubicBezTo>
                    <a:pt x="405565" y="248379"/>
                    <a:pt x="407082" y="250165"/>
                    <a:pt x="408778" y="251951"/>
                  </a:cubicBezTo>
                  <a:cubicBezTo>
                    <a:pt x="410295" y="253558"/>
                    <a:pt x="412259" y="254630"/>
                    <a:pt x="414222" y="254987"/>
                  </a:cubicBezTo>
                  <a:cubicBezTo>
                    <a:pt x="657884" y="455369"/>
                    <a:pt x="907168" y="650483"/>
                    <a:pt x="1123072" y="880869"/>
                  </a:cubicBezTo>
                  <a:cubicBezTo>
                    <a:pt x="1126375" y="884262"/>
                    <a:pt x="1129498" y="887656"/>
                    <a:pt x="1132622" y="891138"/>
                  </a:cubicBezTo>
                  <a:cubicBezTo>
                    <a:pt x="1148509" y="908194"/>
                    <a:pt x="1164307" y="925517"/>
                    <a:pt x="1179748" y="943020"/>
                  </a:cubicBezTo>
                  <a:cubicBezTo>
                    <a:pt x="1262753" y="1036781"/>
                    <a:pt x="1336745" y="1136615"/>
                    <a:pt x="1406005" y="1240021"/>
                  </a:cubicBezTo>
                  <a:cubicBezTo>
                    <a:pt x="1411896" y="1248504"/>
                    <a:pt x="1417608" y="1257077"/>
                    <a:pt x="1423231" y="1265828"/>
                  </a:cubicBezTo>
                  <a:cubicBezTo>
                    <a:pt x="1454827" y="1313512"/>
                    <a:pt x="1485441" y="1362001"/>
                    <a:pt x="1515519" y="1410935"/>
                  </a:cubicBezTo>
                  <a:cubicBezTo>
                    <a:pt x="1534708" y="1442011"/>
                    <a:pt x="1553719" y="1473264"/>
                    <a:pt x="1572909" y="1504340"/>
                  </a:cubicBezTo>
                  <a:cubicBezTo>
                    <a:pt x="1576836" y="1510769"/>
                    <a:pt x="1580852" y="1517199"/>
                    <a:pt x="1584780" y="1523628"/>
                  </a:cubicBezTo>
                  <a:cubicBezTo>
                    <a:pt x="1611109" y="1566580"/>
                    <a:pt x="1637617" y="1609353"/>
                    <a:pt x="1664840" y="1651769"/>
                  </a:cubicBezTo>
                  <a:cubicBezTo>
                    <a:pt x="1702862" y="1710883"/>
                    <a:pt x="1740973" y="1777856"/>
                    <a:pt x="1801486" y="1817057"/>
                  </a:cubicBezTo>
                  <a:cubicBezTo>
                    <a:pt x="1904217" y="1883851"/>
                    <a:pt x="2043541" y="1828666"/>
                    <a:pt x="2030421" y="16957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0" name="Google Shape;2120;p48"/>
            <p:cNvSpPr/>
            <p:nvPr/>
          </p:nvSpPr>
          <p:spPr>
            <a:xfrm>
              <a:off x="1814095" y="42302"/>
              <a:ext cx="1272598" cy="826578"/>
            </a:xfrm>
            <a:custGeom>
              <a:avLst/>
              <a:gdLst/>
              <a:ahLst/>
              <a:cxnLst/>
              <a:rect l="l" t="t" r="r" b="b"/>
              <a:pathLst>
                <a:path w="1272598" h="826578" extrusionOk="0">
                  <a:moveTo>
                    <a:pt x="1230602" y="798338"/>
                  </a:moveTo>
                  <a:cubicBezTo>
                    <a:pt x="1300309" y="743510"/>
                    <a:pt x="1269695" y="642069"/>
                    <a:pt x="1235601" y="575364"/>
                  </a:cubicBezTo>
                  <a:cubicBezTo>
                    <a:pt x="1200613" y="506694"/>
                    <a:pt x="1148043" y="449723"/>
                    <a:pt x="1089136" y="400878"/>
                  </a:cubicBezTo>
                  <a:cubicBezTo>
                    <a:pt x="1084138" y="396591"/>
                    <a:pt x="1079050" y="392573"/>
                    <a:pt x="1073963" y="388555"/>
                  </a:cubicBezTo>
                  <a:cubicBezTo>
                    <a:pt x="1063966" y="380607"/>
                    <a:pt x="1053792" y="372749"/>
                    <a:pt x="1043528" y="365159"/>
                  </a:cubicBezTo>
                  <a:cubicBezTo>
                    <a:pt x="1020857" y="348460"/>
                    <a:pt x="997830" y="332208"/>
                    <a:pt x="974267" y="316403"/>
                  </a:cubicBezTo>
                  <a:cubicBezTo>
                    <a:pt x="971500" y="314438"/>
                    <a:pt x="968733" y="312563"/>
                    <a:pt x="965877" y="310866"/>
                  </a:cubicBezTo>
                  <a:cubicBezTo>
                    <a:pt x="895635" y="263628"/>
                    <a:pt x="822001" y="220498"/>
                    <a:pt x="747653" y="182190"/>
                  </a:cubicBezTo>
                  <a:cubicBezTo>
                    <a:pt x="721055" y="168438"/>
                    <a:pt x="693922" y="155401"/>
                    <a:pt x="666432" y="142988"/>
                  </a:cubicBezTo>
                  <a:cubicBezTo>
                    <a:pt x="663755" y="141738"/>
                    <a:pt x="661077" y="140488"/>
                    <a:pt x="658221" y="139327"/>
                  </a:cubicBezTo>
                  <a:cubicBezTo>
                    <a:pt x="546030" y="89410"/>
                    <a:pt x="427501" y="51012"/>
                    <a:pt x="306385" y="27349"/>
                  </a:cubicBezTo>
                  <a:cubicBezTo>
                    <a:pt x="285856" y="23330"/>
                    <a:pt x="265239" y="19669"/>
                    <a:pt x="244621" y="16633"/>
                  </a:cubicBezTo>
                  <a:cubicBezTo>
                    <a:pt x="171434" y="5382"/>
                    <a:pt x="97532" y="-423"/>
                    <a:pt x="23987" y="24"/>
                  </a:cubicBezTo>
                  <a:cubicBezTo>
                    <a:pt x="-34563" y="381"/>
                    <a:pt x="30056" y="56013"/>
                    <a:pt x="49424" y="66550"/>
                  </a:cubicBezTo>
                  <a:cubicBezTo>
                    <a:pt x="181251" y="138345"/>
                    <a:pt x="315488" y="204692"/>
                    <a:pt x="440889" y="286756"/>
                  </a:cubicBezTo>
                  <a:cubicBezTo>
                    <a:pt x="445709" y="289882"/>
                    <a:pt x="450529" y="293007"/>
                    <a:pt x="455259" y="296222"/>
                  </a:cubicBezTo>
                  <a:cubicBezTo>
                    <a:pt x="472039" y="307384"/>
                    <a:pt x="488640" y="318903"/>
                    <a:pt x="505152" y="330780"/>
                  </a:cubicBezTo>
                  <a:cubicBezTo>
                    <a:pt x="553348" y="365605"/>
                    <a:pt x="600117" y="402217"/>
                    <a:pt x="645815" y="440258"/>
                  </a:cubicBezTo>
                  <a:cubicBezTo>
                    <a:pt x="649831" y="443562"/>
                    <a:pt x="653848" y="446776"/>
                    <a:pt x="657864" y="450170"/>
                  </a:cubicBezTo>
                  <a:cubicBezTo>
                    <a:pt x="743458" y="521964"/>
                    <a:pt x="825482" y="598134"/>
                    <a:pt x="905810" y="675644"/>
                  </a:cubicBezTo>
                  <a:cubicBezTo>
                    <a:pt x="946509" y="714845"/>
                    <a:pt x="1004435" y="771817"/>
                    <a:pt x="1066644" y="803428"/>
                  </a:cubicBezTo>
                  <a:lnTo>
                    <a:pt x="1066733" y="803428"/>
                  </a:lnTo>
                  <a:cubicBezTo>
                    <a:pt x="1069857" y="805125"/>
                    <a:pt x="1072981" y="806553"/>
                    <a:pt x="1076105" y="808071"/>
                  </a:cubicBezTo>
                  <a:cubicBezTo>
                    <a:pt x="1127693" y="831824"/>
                    <a:pt x="1181781" y="836825"/>
                    <a:pt x="1230602" y="7983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1" name="Google Shape;2121;p48"/>
            <p:cNvSpPr/>
            <p:nvPr/>
          </p:nvSpPr>
          <p:spPr>
            <a:xfrm>
              <a:off x="1436888" y="118229"/>
              <a:ext cx="1097904" cy="1544650"/>
            </a:xfrm>
            <a:custGeom>
              <a:avLst/>
              <a:gdLst/>
              <a:ahLst/>
              <a:cxnLst/>
              <a:rect l="l" t="t" r="r" b="b"/>
              <a:pathLst>
                <a:path w="1097904" h="1544650" extrusionOk="0">
                  <a:moveTo>
                    <a:pt x="1051582" y="1544122"/>
                  </a:moveTo>
                  <a:cubicBezTo>
                    <a:pt x="972950" y="1382048"/>
                    <a:pt x="898245" y="1218456"/>
                    <a:pt x="817382" y="1058168"/>
                  </a:cubicBezTo>
                  <a:cubicBezTo>
                    <a:pt x="808456" y="1124248"/>
                    <a:pt x="781413" y="1188988"/>
                    <a:pt x="758831" y="1253103"/>
                  </a:cubicBezTo>
                  <a:cubicBezTo>
                    <a:pt x="756332" y="1248192"/>
                    <a:pt x="754012" y="1243191"/>
                    <a:pt x="751513" y="1238280"/>
                  </a:cubicBezTo>
                  <a:cubicBezTo>
                    <a:pt x="768114" y="1174343"/>
                    <a:pt x="795961" y="1111746"/>
                    <a:pt x="812562" y="1048702"/>
                  </a:cubicBezTo>
                  <a:cubicBezTo>
                    <a:pt x="793105" y="1010216"/>
                    <a:pt x="773469" y="971818"/>
                    <a:pt x="753030" y="933867"/>
                  </a:cubicBezTo>
                  <a:cubicBezTo>
                    <a:pt x="747853" y="956459"/>
                    <a:pt x="730628" y="977622"/>
                    <a:pt x="718846" y="996642"/>
                  </a:cubicBezTo>
                  <a:cubicBezTo>
                    <a:pt x="702423" y="1022985"/>
                    <a:pt x="686715" y="1049238"/>
                    <a:pt x="676272" y="1078081"/>
                  </a:cubicBezTo>
                  <a:cubicBezTo>
                    <a:pt x="674755" y="1075045"/>
                    <a:pt x="673505" y="1072098"/>
                    <a:pt x="672256" y="1069241"/>
                  </a:cubicBezTo>
                  <a:cubicBezTo>
                    <a:pt x="677432" y="1047988"/>
                    <a:pt x="686715" y="1028611"/>
                    <a:pt x="698229" y="1008965"/>
                  </a:cubicBezTo>
                  <a:cubicBezTo>
                    <a:pt x="713491" y="982712"/>
                    <a:pt x="728307" y="948244"/>
                    <a:pt x="748567" y="925384"/>
                  </a:cubicBezTo>
                  <a:cubicBezTo>
                    <a:pt x="694569" y="825103"/>
                    <a:pt x="637090" y="726609"/>
                    <a:pt x="573095" y="631418"/>
                  </a:cubicBezTo>
                  <a:cubicBezTo>
                    <a:pt x="560511" y="673477"/>
                    <a:pt x="545338" y="716250"/>
                    <a:pt x="524809" y="755630"/>
                  </a:cubicBezTo>
                  <a:cubicBezTo>
                    <a:pt x="523738" y="753308"/>
                    <a:pt x="522489" y="751076"/>
                    <a:pt x="521328" y="748665"/>
                  </a:cubicBezTo>
                  <a:cubicBezTo>
                    <a:pt x="520971" y="747772"/>
                    <a:pt x="520436" y="746968"/>
                    <a:pt x="519900" y="746075"/>
                  </a:cubicBezTo>
                  <a:cubicBezTo>
                    <a:pt x="536591" y="704820"/>
                    <a:pt x="553103" y="663833"/>
                    <a:pt x="565687" y="620703"/>
                  </a:cubicBezTo>
                  <a:cubicBezTo>
                    <a:pt x="520882" y="554623"/>
                    <a:pt x="472953" y="491044"/>
                    <a:pt x="422614" y="429518"/>
                  </a:cubicBezTo>
                  <a:cubicBezTo>
                    <a:pt x="412261" y="462111"/>
                    <a:pt x="400747" y="493990"/>
                    <a:pt x="388966" y="525869"/>
                  </a:cubicBezTo>
                  <a:cubicBezTo>
                    <a:pt x="388073" y="524441"/>
                    <a:pt x="387181" y="523101"/>
                    <a:pt x="386110" y="521762"/>
                  </a:cubicBezTo>
                  <a:cubicBezTo>
                    <a:pt x="396106" y="488186"/>
                    <a:pt x="405567" y="454432"/>
                    <a:pt x="415563" y="420945"/>
                  </a:cubicBezTo>
                  <a:cubicBezTo>
                    <a:pt x="356121" y="348794"/>
                    <a:pt x="292929" y="279767"/>
                    <a:pt x="226436" y="213509"/>
                  </a:cubicBezTo>
                  <a:cubicBezTo>
                    <a:pt x="154051" y="141446"/>
                    <a:pt x="74973" y="72241"/>
                    <a:pt x="0" y="0"/>
                  </a:cubicBezTo>
                  <a:cubicBezTo>
                    <a:pt x="30257" y="11430"/>
                    <a:pt x="62567" y="33397"/>
                    <a:pt x="91038" y="55007"/>
                  </a:cubicBezTo>
                  <a:cubicBezTo>
                    <a:pt x="91128" y="55096"/>
                    <a:pt x="91128" y="55185"/>
                    <a:pt x="91217" y="55185"/>
                  </a:cubicBezTo>
                  <a:cubicBezTo>
                    <a:pt x="145572" y="108139"/>
                    <a:pt x="200017" y="160824"/>
                    <a:pt x="252765" y="215295"/>
                  </a:cubicBezTo>
                  <a:cubicBezTo>
                    <a:pt x="358173" y="323880"/>
                    <a:pt x="454746" y="439341"/>
                    <a:pt x="541946" y="562838"/>
                  </a:cubicBezTo>
                  <a:cubicBezTo>
                    <a:pt x="542124" y="562660"/>
                    <a:pt x="542303" y="562392"/>
                    <a:pt x="542571" y="562302"/>
                  </a:cubicBezTo>
                  <a:cubicBezTo>
                    <a:pt x="568900" y="557123"/>
                    <a:pt x="596748" y="549622"/>
                    <a:pt x="624327" y="546408"/>
                  </a:cubicBezTo>
                  <a:cubicBezTo>
                    <a:pt x="626647" y="548908"/>
                    <a:pt x="628789" y="551408"/>
                    <a:pt x="630842" y="553909"/>
                  </a:cubicBezTo>
                  <a:cubicBezTo>
                    <a:pt x="602460" y="560159"/>
                    <a:pt x="573988" y="571232"/>
                    <a:pt x="545784" y="568464"/>
                  </a:cubicBezTo>
                  <a:cubicBezTo>
                    <a:pt x="554888" y="581412"/>
                    <a:pt x="563902" y="594271"/>
                    <a:pt x="572828" y="607397"/>
                  </a:cubicBezTo>
                  <a:cubicBezTo>
                    <a:pt x="610582" y="663208"/>
                    <a:pt x="646551" y="720269"/>
                    <a:pt x="681270" y="778312"/>
                  </a:cubicBezTo>
                  <a:cubicBezTo>
                    <a:pt x="717240" y="765096"/>
                    <a:pt x="760349" y="763131"/>
                    <a:pt x="801495" y="764381"/>
                  </a:cubicBezTo>
                  <a:cubicBezTo>
                    <a:pt x="804172" y="767685"/>
                    <a:pt x="806582" y="771168"/>
                    <a:pt x="809081" y="774650"/>
                  </a:cubicBezTo>
                  <a:cubicBezTo>
                    <a:pt x="796675" y="775633"/>
                    <a:pt x="784179" y="776526"/>
                    <a:pt x="771773" y="777508"/>
                  </a:cubicBezTo>
                  <a:cubicBezTo>
                    <a:pt x="743480" y="779830"/>
                    <a:pt x="715008" y="785813"/>
                    <a:pt x="686626" y="787152"/>
                  </a:cubicBezTo>
                  <a:cubicBezTo>
                    <a:pt x="759545" y="909578"/>
                    <a:pt x="826129" y="1036112"/>
                    <a:pt x="887802" y="1165056"/>
                  </a:cubicBezTo>
                  <a:cubicBezTo>
                    <a:pt x="932340" y="1153091"/>
                    <a:pt x="981072" y="1146304"/>
                    <a:pt x="1028376" y="1145054"/>
                  </a:cubicBezTo>
                  <a:cubicBezTo>
                    <a:pt x="1029447" y="1147286"/>
                    <a:pt x="1030429" y="1149608"/>
                    <a:pt x="1031411" y="1152019"/>
                  </a:cubicBezTo>
                  <a:cubicBezTo>
                    <a:pt x="984285" y="1157645"/>
                    <a:pt x="937695" y="1164342"/>
                    <a:pt x="890748" y="1171396"/>
                  </a:cubicBezTo>
                  <a:cubicBezTo>
                    <a:pt x="914489" y="1221313"/>
                    <a:pt x="937695" y="1271320"/>
                    <a:pt x="959919" y="1321862"/>
                  </a:cubicBezTo>
                  <a:cubicBezTo>
                    <a:pt x="1004814" y="1317486"/>
                    <a:pt x="1049619" y="1320879"/>
                    <a:pt x="1094513" y="1322398"/>
                  </a:cubicBezTo>
                  <a:cubicBezTo>
                    <a:pt x="1095763" y="1326505"/>
                    <a:pt x="1096923" y="1330702"/>
                    <a:pt x="1097905" y="1334899"/>
                  </a:cubicBezTo>
                  <a:cubicBezTo>
                    <a:pt x="1053457" y="1334452"/>
                    <a:pt x="1009098" y="1331149"/>
                    <a:pt x="964650" y="1332577"/>
                  </a:cubicBezTo>
                  <a:cubicBezTo>
                    <a:pt x="995442" y="1402586"/>
                    <a:pt x="1024985" y="1472952"/>
                    <a:pt x="1053367" y="1543407"/>
                  </a:cubicBezTo>
                  <a:cubicBezTo>
                    <a:pt x="1053814" y="1544300"/>
                    <a:pt x="1052207" y="1545282"/>
                    <a:pt x="1051582" y="15441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2" name="Google Shape;2122;p48"/>
            <p:cNvSpPr/>
            <p:nvPr/>
          </p:nvSpPr>
          <p:spPr>
            <a:xfrm>
              <a:off x="1459395" y="-13407"/>
              <a:ext cx="1523360" cy="1683174"/>
            </a:xfrm>
            <a:custGeom>
              <a:avLst/>
              <a:gdLst/>
              <a:ahLst/>
              <a:cxnLst/>
              <a:rect l="l" t="t" r="r" b="b"/>
              <a:pathLst>
                <a:path w="1523360" h="1683174" extrusionOk="0">
                  <a:moveTo>
                    <a:pt x="1439016" y="1681294"/>
                  </a:moveTo>
                  <a:cubicBezTo>
                    <a:pt x="1425628" y="1574584"/>
                    <a:pt x="1424378" y="1461713"/>
                    <a:pt x="1431786" y="1354021"/>
                  </a:cubicBezTo>
                  <a:cubicBezTo>
                    <a:pt x="1381358" y="1257402"/>
                    <a:pt x="1328252" y="1162658"/>
                    <a:pt x="1266400" y="1071397"/>
                  </a:cubicBezTo>
                  <a:cubicBezTo>
                    <a:pt x="1240784" y="1180071"/>
                    <a:pt x="1238999" y="1286513"/>
                    <a:pt x="1233287" y="1396884"/>
                  </a:cubicBezTo>
                  <a:cubicBezTo>
                    <a:pt x="1229360" y="1390454"/>
                    <a:pt x="1225343" y="1384025"/>
                    <a:pt x="1221416" y="1377595"/>
                  </a:cubicBezTo>
                  <a:cubicBezTo>
                    <a:pt x="1219542" y="1271154"/>
                    <a:pt x="1227843" y="1160158"/>
                    <a:pt x="1257653" y="1058806"/>
                  </a:cubicBezTo>
                  <a:cubicBezTo>
                    <a:pt x="1194105" y="966115"/>
                    <a:pt x="1124309" y="877801"/>
                    <a:pt x="1049425" y="794219"/>
                  </a:cubicBezTo>
                  <a:cubicBezTo>
                    <a:pt x="1065937" y="905572"/>
                    <a:pt x="1076291" y="1024694"/>
                    <a:pt x="1071739" y="1138994"/>
                  </a:cubicBezTo>
                  <a:cubicBezTo>
                    <a:pt x="1066116" y="1130332"/>
                    <a:pt x="1060404" y="1121671"/>
                    <a:pt x="1054513" y="1113187"/>
                  </a:cubicBezTo>
                  <a:cubicBezTo>
                    <a:pt x="1048533" y="1004334"/>
                    <a:pt x="1046748" y="894410"/>
                    <a:pt x="1042017" y="786093"/>
                  </a:cubicBezTo>
                  <a:cubicBezTo>
                    <a:pt x="1000158" y="739659"/>
                    <a:pt x="956691" y="694653"/>
                    <a:pt x="911618" y="651255"/>
                  </a:cubicBezTo>
                  <a:cubicBezTo>
                    <a:pt x="862975" y="604284"/>
                    <a:pt x="812904" y="558743"/>
                    <a:pt x="761940" y="514095"/>
                  </a:cubicBezTo>
                  <a:cubicBezTo>
                    <a:pt x="774614" y="595355"/>
                    <a:pt x="779434" y="681258"/>
                    <a:pt x="781130" y="764394"/>
                  </a:cubicBezTo>
                  <a:cubicBezTo>
                    <a:pt x="778006" y="760911"/>
                    <a:pt x="774793" y="757429"/>
                    <a:pt x="771580" y="754125"/>
                  </a:cubicBezTo>
                  <a:cubicBezTo>
                    <a:pt x="760691" y="672329"/>
                    <a:pt x="752837" y="587765"/>
                    <a:pt x="753461" y="506594"/>
                  </a:cubicBezTo>
                  <a:cubicBezTo>
                    <a:pt x="660459" y="425334"/>
                    <a:pt x="564601" y="347109"/>
                    <a:pt x="468386" y="270403"/>
                  </a:cubicBezTo>
                  <a:cubicBezTo>
                    <a:pt x="329776" y="159854"/>
                    <a:pt x="181705" y="59931"/>
                    <a:pt x="6768" y="18854"/>
                  </a:cubicBezTo>
                  <a:cubicBezTo>
                    <a:pt x="-5459" y="16086"/>
                    <a:pt x="342" y="-2488"/>
                    <a:pt x="12570" y="280"/>
                  </a:cubicBezTo>
                  <a:cubicBezTo>
                    <a:pt x="188756" y="40732"/>
                    <a:pt x="339326" y="142798"/>
                    <a:pt x="478472" y="254330"/>
                  </a:cubicBezTo>
                  <a:cubicBezTo>
                    <a:pt x="628864" y="374792"/>
                    <a:pt x="777649" y="499718"/>
                    <a:pt x="916527" y="633306"/>
                  </a:cubicBezTo>
                  <a:cubicBezTo>
                    <a:pt x="922061" y="638753"/>
                    <a:pt x="927684" y="644290"/>
                    <a:pt x="933218" y="649737"/>
                  </a:cubicBezTo>
                  <a:cubicBezTo>
                    <a:pt x="961957" y="633663"/>
                    <a:pt x="995963" y="625269"/>
                    <a:pt x="1026041" y="612321"/>
                  </a:cubicBezTo>
                  <a:cubicBezTo>
                    <a:pt x="1032021" y="609732"/>
                    <a:pt x="1037644" y="606696"/>
                    <a:pt x="1043178" y="603659"/>
                  </a:cubicBezTo>
                  <a:cubicBezTo>
                    <a:pt x="1045677" y="605981"/>
                    <a:pt x="1048176" y="608124"/>
                    <a:pt x="1050675" y="610535"/>
                  </a:cubicBezTo>
                  <a:cubicBezTo>
                    <a:pt x="1037822" y="618126"/>
                    <a:pt x="1025059" y="626251"/>
                    <a:pt x="1011582" y="631520"/>
                  </a:cubicBezTo>
                  <a:cubicBezTo>
                    <a:pt x="989090" y="640450"/>
                    <a:pt x="966063" y="651790"/>
                    <a:pt x="942321" y="658488"/>
                  </a:cubicBezTo>
                  <a:cubicBezTo>
                    <a:pt x="1033628" y="748499"/>
                    <a:pt x="1121810" y="846815"/>
                    <a:pt x="1202316" y="951471"/>
                  </a:cubicBezTo>
                  <a:cubicBezTo>
                    <a:pt x="1240427" y="930129"/>
                    <a:pt x="1293444" y="920038"/>
                    <a:pt x="1336107" y="919592"/>
                  </a:cubicBezTo>
                  <a:cubicBezTo>
                    <a:pt x="1338874" y="922896"/>
                    <a:pt x="1341373" y="926289"/>
                    <a:pt x="1344050" y="929772"/>
                  </a:cubicBezTo>
                  <a:cubicBezTo>
                    <a:pt x="1316917" y="936826"/>
                    <a:pt x="1288892" y="939951"/>
                    <a:pt x="1261491" y="946024"/>
                  </a:cubicBezTo>
                  <a:cubicBezTo>
                    <a:pt x="1243462" y="950042"/>
                    <a:pt x="1225701" y="955489"/>
                    <a:pt x="1207671" y="958347"/>
                  </a:cubicBezTo>
                  <a:cubicBezTo>
                    <a:pt x="1259081" y="1025676"/>
                    <a:pt x="1307457" y="1095685"/>
                    <a:pt x="1351369" y="1167926"/>
                  </a:cubicBezTo>
                  <a:cubicBezTo>
                    <a:pt x="1405903" y="1167658"/>
                    <a:pt x="1461061" y="1174713"/>
                    <a:pt x="1515506" y="1184536"/>
                  </a:cubicBezTo>
                  <a:cubicBezTo>
                    <a:pt x="1518183" y="1189179"/>
                    <a:pt x="1520772" y="1193644"/>
                    <a:pt x="1523360" y="1198287"/>
                  </a:cubicBezTo>
                  <a:cubicBezTo>
                    <a:pt x="1468470" y="1192840"/>
                    <a:pt x="1413490" y="1188286"/>
                    <a:pt x="1358956" y="1180607"/>
                  </a:cubicBezTo>
                  <a:cubicBezTo>
                    <a:pt x="1425360" y="1291513"/>
                    <a:pt x="1481501" y="1407331"/>
                    <a:pt x="1523003" y="1526543"/>
                  </a:cubicBezTo>
                  <a:cubicBezTo>
                    <a:pt x="1523717" y="1528329"/>
                    <a:pt x="1520683" y="1529400"/>
                    <a:pt x="1519790" y="1527704"/>
                  </a:cubicBezTo>
                  <a:cubicBezTo>
                    <a:pt x="1492836" y="1473679"/>
                    <a:pt x="1465881" y="1420101"/>
                    <a:pt x="1438391" y="1366880"/>
                  </a:cubicBezTo>
                  <a:cubicBezTo>
                    <a:pt x="1442586" y="1471179"/>
                    <a:pt x="1445531" y="1576817"/>
                    <a:pt x="1443925" y="1680937"/>
                  </a:cubicBezTo>
                  <a:cubicBezTo>
                    <a:pt x="1443925" y="1683527"/>
                    <a:pt x="1439373" y="1684152"/>
                    <a:pt x="1439016" y="16812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3" name="Google Shape;2123;p48"/>
            <p:cNvSpPr/>
            <p:nvPr/>
          </p:nvSpPr>
          <p:spPr>
            <a:xfrm>
              <a:off x="2058716" y="59025"/>
              <a:ext cx="920782" cy="791348"/>
            </a:xfrm>
            <a:custGeom>
              <a:avLst/>
              <a:gdLst/>
              <a:ahLst/>
              <a:cxnLst/>
              <a:rect l="l" t="t" r="r" b="b"/>
              <a:pathLst>
                <a:path w="920782" h="791348" extrusionOk="0">
                  <a:moveTo>
                    <a:pt x="831394" y="791349"/>
                  </a:moveTo>
                  <a:cubicBezTo>
                    <a:pt x="828270" y="789920"/>
                    <a:pt x="825147" y="788402"/>
                    <a:pt x="822023" y="786705"/>
                  </a:cubicBezTo>
                  <a:lnTo>
                    <a:pt x="821934" y="786705"/>
                  </a:lnTo>
                  <a:cubicBezTo>
                    <a:pt x="803815" y="699552"/>
                    <a:pt x="791320" y="611326"/>
                    <a:pt x="779271" y="523280"/>
                  </a:cubicBezTo>
                  <a:cubicBezTo>
                    <a:pt x="662616" y="421571"/>
                    <a:pt x="545516" y="322362"/>
                    <a:pt x="418241" y="234404"/>
                  </a:cubicBezTo>
                  <a:cubicBezTo>
                    <a:pt x="421811" y="299680"/>
                    <a:pt x="415474" y="367725"/>
                    <a:pt x="413243" y="433536"/>
                  </a:cubicBezTo>
                  <a:cubicBezTo>
                    <a:pt x="409226" y="430143"/>
                    <a:pt x="405210" y="426839"/>
                    <a:pt x="401193" y="423624"/>
                  </a:cubicBezTo>
                  <a:cubicBezTo>
                    <a:pt x="398427" y="359420"/>
                    <a:pt x="397534" y="290661"/>
                    <a:pt x="410476" y="229136"/>
                  </a:cubicBezTo>
                  <a:cubicBezTo>
                    <a:pt x="368705" y="200561"/>
                    <a:pt x="325864" y="173147"/>
                    <a:pt x="281505" y="147340"/>
                  </a:cubicBezTo>
                  <a:cubicBezTo>
                    <a:pt x="260619" y="135106"/>
                    <a:pt x="239645" y="123230"/>
                    <a:pt x="218403" y="111621"/>
                  </a:cubicBezTo>
                  <a:cubicBezTo>
                    <a:pt x="218313" y="111443"/>
                    <a:pt x="218135" y="111443"/>
                    <a:pt x="217867" y="111264"/>
                  </a:cubicBezTo>
                  <a:cubicBezTo>
                    <a:pt x="146465" y="71705"/>
                    <a:pt x="73723" y="34826"/>
                    <a:pt x="0" y="0"/>
                  </a:cubicBezTo>
                  <a:cubicBezTo>
                    <a:pt x="20617" y="3036"/>
                    <a:pt x="41235" y="6697"/>
                    <a:pt x="61763" y="10716"/>
                  </a:cubicBezTo>
                  <a:cubicBezTo>
                    <a:pt x="142091" y="50185"/>
                    <a:pt x="221348" y="92244"/>
                    <a:pt x="298463" y="137964"/>
                  </a:cubicBezTo>
                  <a:cubicBezTo>
                    <a:pt x="310869" y="145375"/>
                    <a:pt x="323186" y="152787"/>
                    <a:pt x="335414" y="160466"/>
                  </a:cubicBezTo>
                  <a:cubicBezTo>
                    <a:pt x="359869" y="145465"/>
                    <a:pt x="386467" y="133410"/>
                    <a:pt x="413510" y="122783"/>
                  </a:cubicBezTo>
                  <a:cubicBezTo>
                    <a:pt x="416277" y="123944"/>
                    <a:pt x="419044" y="125194"/>
                    <a:pt x="421722" y="126444"/>
                  </a:cubicBezTo>
                  <a:cubicBezTo>
                    <a:pt x="395124" y="138767"/>
                    <a:pt x="369241" y="152340"/>
                    <a:pt x="342643" y="165021"/>
                  </a:cubicBezTo>
                  <a:cubicBezTo>
                    <a:pt x="437430" y="224135"/>
                    <a:pt x="528469" y="289768"/>
                    <a:pt x="615580" y="360224"/>
                  </a:cubicBezTo>
                  <a:cubicBezTo>
                    <a:pt x="648604" y="334060"/>
                    <a:pt x="683948" y="313075"/>
                    <a:pt x="721167" y="294412"/>
                  </a:cubicBezTo>
                  <a:cubicBezTo>
                    <a:pt x="723933" y="296108"/>
                    <a:pt x="726700" y="297984"/>
                    <a:pt x="729556" y="299948"/>
                  </a:cubicBezTo>
                  <a:cubicBezTo>
                    <a:pt x="691981" y="319951"/>
                    <a:pt x="655208" y="341561"/>
                    <a:pt x="617901" y="362099"/>
                  </a:cubicBezTo>
                  <a:cubicBezTo>
                    <a:pt x="650121" y="388263"/>
                    <a:pt x="681895" y="415141"/>
                    <a:pt x="713134" y="442466"/>
                  </a:cubicBezTo>
                  <a:cubicBezTo>
                    <a:pt x="744551" y="416391"/>
                    <a:pt x="779003" y="394603"/>
                    <a:pt x="816489" y="377815"/>
                  </a:cubicBezTo>
                  <a:cubicBezTo>
                    <a:pt x="820506" y="376029"/>
                    <a:pt x="824790" y="374065"/>
                    <a:pt x="829252" y="372011"/>
                  </a:cubicBezTo>
                  <a:cubicBezTo>
                    <a:pt x="834429" y="376029"/>
                    <a:pt x="839427" y="380137"/>
                    <a:pt x="844425" y="384334"/>
                  </a:cubicBezTo>
                  <a:cubicBezTo>
                    <a:pt x="831752" y="389245"/>
                    <a:pt x="819345" y="394603"/>
                    <a:pt x="807296" y="400675"/>
                  </a:cubicBezTo>
                  <a:cubicBezTo>
                    <a:pt x="799710" y="404426"/>
                    <a:pt x="732770" y="440144"/>
                    <a:pt x="724469" y="452557"/>
                  </a:cubicBezTo>
                  <a:cubicBezTo>
                    <a:pt x="792301" y="512743"/>
                    <a:pt x="857546" y="575697"/>
                    <a:pt x="920112" y="640616"/>
                  </a:cubicBezTo>
                  <a:cubicBezTo>
                    <a:pt x="922165" y="642670"/>
                    <a:pt x="919041" y="645527"/>
                    <a:pt x="916899" y="643652"/>
                  </a:cubicBezTo>
                  <a:cubicBezTo>
                    <a:pt x="871915" y="604629"/>
                    <a:pt x="827289" y="565339"/>
                    <a:pt x="782662" y="526494"/>
                  </a:cubicBezTo>
                  <a:cubicBezTo>
                    <a:pt x="796675" y="615077"/>
                    <a:pt x="814615" y="703124"/>
                    <a:pt x="831394" y="791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4" name="Google Shape;2124;p48"/>
            <p:cNvSpPr/>
            <p:nvPr/>
          </p:nvSpPr>
          <p:spPr>
            <a:xfrm>
              <a:off x="2254983" y="170087"/>
              <a:ext cx="22671" cy="168436"/>
            </a:xfrm>
            <a:custGeom>
              <a:avLst/>
              <a:gdLst/>
              <a:ahLst/>
              <a:cxnLst/>
              <a:rect l="l" t="t" r="r" b="b"/>
              <a:pathLst>
                <a:path w="22671" h="168436" extrusionOk="0">
                  <a:moveTo>
                    <a:pt x="14370" y="168437"/>
                  </a:moveTo>
                  <a:cubicBezTo>
                    <a:pt x="9640" y="165222"/>
                    <a:pt x="4910" y="162008"/>
                    <a:pt x="1" y="158971"/>
                  </a:cubicBezTo>
                  <a:cubicBezTo>
                    <a:pt x="-88" y="105929"/>
                    <a:pt x="8212" y="52262"/>
                    <a:pt x="19637" y="1005"/>
                  </a:cubicBezTo>
                  <a:cubicBezTo>
                    <a:pt x="19904" y="23"/>
                    <a:pt x="20797" y="-156"/>
                    <a:pt x="21600" y="112"/>
                  </a:cubicBezTo>
                  <a:cubicBezTo>
                    <a:pt x="21779" y="202"/>
                    <a:pt x="22046" y="202"/>
                    <a:pt x="22136" y="470"/>
                  </a:cubicBezTo>
                  <a:cubicBezTo>
                    <a:pt x="22403" y="648"/>
                    <a:pt x="22671" y="1095"/>
                    <a:pt x="22671" y="1541"/>
                  </a:cubicBezTo>
                  <a:cubicBezTo>
                    <a:pt x="17316" y="57173"/>
                    <a:pt x="16691" y="112894"/>
                    <a:pt x="14370" y="168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5" name="Google Shape;2125;p48"/>
          <p:cNvGrpSpPr/>
          <p:nvPr/>
        </p:nvGrpSpPr>
        <p:grpSpPr>
          <a:xfrm>
            <a:off x="7874109" y="4261990"/>
            <a:ext cx="728455" cy="1864346"/>
            <a:chOff x="-331171" y="5186117"/>
            <a:chExt cx="1439066" cy="3683022"/>
          </a:xfrm>
        </p:grpSpPr>
        <p:grpSp>
          <p:nvGrpSpPr>
            <p:cNvPr id="2126" name="Google Shape;2126;p48"/>
            <p:cNvGrpSpPr/>
            <p:nvPr/>
          </p:nvGrpSpPr>
          <p:grpSpPr>
            <a:xfrm>
              <a:off x="-331171" y="5186117"/>
              <a:ext cx="1439066" cy="3683022"/>
              <a:chOff x="-331171" y="5186117"/>
              <a:chExt cx="1439066" cy="3683022"/>
            </a:xfrm>
          </p:grpSpPr>
          <p:sp>
            <p:nvSpPr>
              <p:cNvPr id="2127" name="Google Shape;2127;p48"/>
              <p:cNvSpPr/>
              <p:nvPr/>
            </p:nvSpPr>
            <p:spPr>
              <a:xfrm>
                <a:off x="-331171" y="5359504"/>
                <a:ext cx="1162905" cy="3509635"/>
              </a:xfrm>
              <a:custGeom>
                <a:avLst/>
                <a:gdLst/>
                <a:ahLst/>
                <a:cxnLst/>
                <a:rect l="l" t="t" r="r" b="b"/>
                <a:pathLst>
                  <a:path w="1162905" h="3509635" extrusionOk="0">
                    <a:moveTo>
                      <a:pt x="15929" y="3509104"/>
                    </a:moveTo>
                    <a:cubicBezTo>
                      <a:pt x="13162" y="3508479"/>
                      <a:pt x="10484" y="3507229"/>
                      <a:pt x="8075" y="3505443"/>
                    </a:cubicBezTo>
                    <a:cubicBezTo>
                      <a:pt x="-940" y="3498567"/>
                      <a:pt x="-2636" y="3485708"/>
                      <a:pt x="4147" y="3476689"/>
                    </a:cubicBezTo>
                    <a:cubicBezTo>
                      <a:pt x="1113120" y="2018471"/>
                      <a:pt x="1168992" y="686608"/>
                      <a:pt x="1103659" y="22508"/>
                    </a:cubicBezTo>
                    <a:cubicBezTo>
                      <a:pt x="1102499" y="11256"/>
                      <a:pt x="1110799" y="1165"/>
                      <a:pt x="1122045" y="94"/>
                    </a:cubicBezTo>
                    <a:cubicBezTo>
                      <a:pt x="1133291" y="-978"/>
                      <a:pt x="1143377" y="7238"/>
                      <a:pt x="1144448" y="18489"/>
                    </a:cubicBezTo>
                    <a:cubicBezTo>
                      <a:pt x="1210406" y="688573"/>
                      <a:pt x="1154265" y="2032134"/>
                      <a:pt x="36814" y="3501603"/>
                    </a:cubicBezTo>
                    <a:cubicBezTo>
                      <a:pt x="31727" y="3508122"/>
                      <a:pt x="23515" y="3510890"/>
                      <a:pt x="15929" y="35091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8" name="Google Shape;2128;p48"/>
              <p:cNvSpPr/>
              <p:nvPr/>
            </p:nvSpPr>
            <p:spPr>
              <a:xfrm>
                <a:off x="365428" y="6827231"/>
                <a:ext cx="728354" cy="672792"/>
              </a:xfrm>
              <a:custGeom>
                <a:avLst/>
                <a:gdLst/>
                <a:ahLst/>
                <a:cxnLst/>
                <a:rect l="l" t="t" r="r" b="b"/>
                <a:pathLst>
                  <a:path w="728354" h="672792" extrusionOk="0">
                    <a:moveTo>
                      <a:pt x="721498" y="130959"/>
                    </a:moveTo>
                    <a:cubicBezTo>
                      <a:pt x="712483" y="111314"/>
                      <a:pt x="700255" y="99884"/>
                      <a:pt x="686153" y="94794"/>
                    </a:cubicBezTo>
                    <a:cubicBezTo>
                      <a:pt x="680531" y="92651"/>
                      <a:pt x="674551" y="91579"/>
                      <a:pt x="668392" y="91400"/>
                    </a:cubicBezTo>
                    <a:cubicBezTo>
                      <a:pt x="613144" y="89079"/>
                      <a:pt x="540135" y="153998"/>
                      <a:pt x="510057" y="184626"/>
                    </a:cubicBezTo>
                    <a:cubicBezTo>
                      <a:pt x="501042" y="193735"/>
                      <a:pt x="492028" y="202933"/>
                      <a:pt x="483102" y="212219"/>
                    </a:cubicBezTo>
                    <a:cubicBezTo>
                      <a:pt x="481406" y="213916"/>
                      <a:pt x="479800" y="215702"/>
                      <a:pt x="478104" y="217399"/>
                    </a:cubicBezTo>
                    <a:cubicBezTo>
                      <a:pt x="439100" y="257404"/>
                      <a:pt x="400543" y="298034"/>
                      <a:pt x="362253" y="339199"/>
                    </a:cubicBezTo>
                    <a:cubicBezTo>
                      <a:pt x="360379" y="341164"/>
                      <a:pt x="358505" y="343128"/>
                      <a:pt x="356809" y="345093"/>
                    </a:cubicBezTo>
                    <a:cubicBezTo>
                      <a:pt x="295224" y="411262"/>
                      <a:pt x="234710" y="478860"/>
                      <a:pt x="175982" y="547083"/>
                    </a:cubicBezTo>
                    <a:cubicBezTo>
                      <a:pt x="179195" y="533331"/>
                      <a:pt x="182051" y="519222"/>
                      <a:pt x="184282" y="505024"/>
                    </a:cubicBezTo>
                    <a:cubicBezTo>
                      <a:pt x="184282" y="504934"/>
                      <a:pt x="184282" y="504934"/>
                      <a:pt x="184282" y="504845"/>
                    </a:cubicBezTo>
                    <a:cubicBezTo>
                      <a:pt x="192493" y="454839"/>
                      <a:pt x="194993" y="402779"/>
                      <a:pt x="193565" y="351612"/>
                    </a:cubicBezTo>
                    <a:cubicBezTo>
                      <a:pt x="192940" y="325537"/>
                      <a:pt x="191244" y="299641"/>
                      <a:pt x="188923" y="274370"/>
                    </a:cubicBezTo>
                    <a:cubicBezTo>
                      <a:pt x="188566" y="270530"/>
                      <a:pt x="188120" y="266690"/>
                      <a:pt x="187763" y="262851"/>
                    </a:cubicBezTo>
                    <a:cubicBezTo>
                      <a:pt x="186335" y="248653"/>
                      <a:pt x="184639" y="234722"/>
                      <a:pt x="182854" y="221060"/>
                    </a:cubicBezTo>
                    <a:cubicBezTo>
                      <a:pt x="179105" y="193645"/>
                      <a:pt x="174464" y="121762"/>
                      <a:pt x="156703" y="67380"/>
                    </a:cubicBezTo>
                    <a:cubicBezTo>
                      <a:pt x="155721" y="64523"/>
                      <a:pt x="154829" y="61754"/>
                      <a:pt x="153847" y="58986"/>
                    </a:cubicBezTo>
                    <a:cubicBezTo>
                      <a:pt x="142065" y="26928"/>
                      <a:pt x="125196" y="2639"/>
                      <a:pt x="100384" y="318"/>
                    </a:cubicBezTo>
                    <a:cubicBezTo>
                      <a:pt x="90477" y="-665"/>
                      <a:pt x="81373" y="675"/>
                      <a:pt x="73251" y="3711"/>
                    </a:cubicBezTo>
                    <a:cubicBezTo>
                      <a:pt x="70306" y="4783"/>
                      <a:pt x="67450" y="6122"/>
                      <a:pt x="64683" y="7729"/>
                    </a:cubicBezTo>
                    <a:cubicBezTo>
                      <a:pt x="11131" y="37912"/>
                      <a:pt x="-1008" y="149355"/>
                      <a:pt x="63" y="192663"/>
                    </a:cubicBezTo>
                    <a:cubicBezTo>
                      <a:pt x="153" y="196682"/>
                      <a:pt x="331" y="200700"/>
                      <a:pt x="510" y="204718"/>
                    </a:cubicBezTo>
                    <a:cubicBezTo>
                      <a:pt x="510" y="207933"/>
                      <a:pt x="777" y="211058"/>
                      <a:pt x="956" y="214362"/>
                    </a:cubicBezTo>
                    <a:cubicBezTo>
                      <a:pt x="1759" y="230704"/>
                      <a:pt x="3009" y="247224"/>
                      <a:pt x="4794" y="263833"/>
                    </a:cubicBezTo>
                    <a:cubicBezTo>
                      <a:pt x="5151" y="266869"/>
                      <a:pt x="5508" y="269905"/>
                      <a:pt x="5954" y="272941"/>
                    </a:cubicBezTo>
                    <a:cubicBezTo>
                      <a:pt x="11042" y="316964"/>
                      <a:pt x="19164" y="361523"/>
                      <a:pt x="28981" y="405904"/>
                    </a:cubicBezTo>
                    <a:cubicBezTo>
                      <a:pt x="29428" y="407958"/>
                      <a:pt x="29874" y="410101"/>
                      <a:pt x="30409" y="412155"/>
                    </a:cubicBezTo>
                    <a:cubicBezTo>
                      <a:pt x="47635" y="489486"/>
                      <a:pt x="69949" y="566281"/>
                      <a:pt x="90031" y="638969"/>
                    </a:cubicBezTo>
                    <a:cubicBezTo>
                      <a:pt x="91727" y="644684"/>
                      <a:pt x="93333" y="650489"/>
                      <a:pt x="94850" y="656203"/>
                    </a:cubicBezTo>
                    <a:cubicBezTo>
                      <a:pt x="91280" y="658168"/>
                      <a:pt x="87799" y="660043"/>
                      <a:pt x="84229" y="662008"/>
                    </a:cubicBezTo>
                    <a:cubicBezTo>
                      <a:pt x="78517" y="665044"/>
                      <a:pt x="82980" y="674956"/>
                      <a:pt x="89049" y="672366"/>
                    </a:cubicBezTo>
                    <a:cubicBezTo>
                      <a:pt x="101901" y="666830"/>
                      <a:pt x="114843" y="661115"/>
                      <a:pt x="127696" y="655310"/>
                    </a:cubicBezTo>
                    <a:cubicBezTo>
                      <a:pt x="271483" y="590570"/>
                      <a:pt x="411967" y="511185"/>
                      <a:pt x="534958" y="412423"/>
                    </a:cubicBezTo>
                    <a:cubicBezTo>
                      <a:pt x="541028" y="407690"/>
                      <a:pt x="546918" y="402779"/>
                      <a:pt x="552720" y="397957"/>
                    </a:cubicBezTo>
                    <a:cubicBezTo>
                      <a:pt x="554148" y="396885"/>
                      <a:pt x="555576" y="395724"/>
                      <a:pt x="557004" y="394474"/>
                    </a:cubicBezTo>
                    <a:cubicBezTo>
                      <a:pt x="584583" y="371346"/>
                      <a:pt x="637153" y="326787"/>
                      <a:pt x="676693" y="276870"/>
                    </a:cubicBezTo>
                    <a:lnTo>
                      <a:pt x="676782" y="276870"/>
                    </a:lnTo>
                    <a:cubicBezTo>
                      <a:pt x="680084" y="272762"/>
                      <a:pt x="683208" y="268655"/>
                      <a:pt x="686332" y="264458"/>
                    </a:cubicBezTo>
                    <a:cubicBezTo>
                      <a:pt x="700434" y="245259"/>
                      <a:pt x="712215" y="225525"/>
                      <a:pt x="719713" y="206147"/>
                    </a:cubicBezTo>
                    <a:cubicBezTo>
                      <a:pt x="721408" y="202039"/>
                      <a:pt x="722837" y="197932"/>
                      <a:pt x="723908" y="193824"/>
                    </a:cubicBezTo>
                    <a:cubicBezTo>
                      <a:pt x="730066" y="171679"/>
                      <a:pt x="730334" y="150426"/>
                      <a:pt x="721498" y="13095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9" name="Google Shape;2129;p48"/>
              <p:cNvSpPr/>
              <p:nvPr/>
            </p:nvSpPr>
            <p:spPr>
              <a:xfrm>
                <a:off x="460966" y="6438540"/>
                <a:ext cx="618094" cy="646871"/>
              </a:xfrm>
              <a:custGeom>
                <a:avLst/>
                <a:gdLst/>
                <a:ahLst/>
                <a:cxnLst/>
                <a:rect l="l" t="t" r="r" b="b"/>
                <a:pathLst>
                  <a:path w="618094" h="646871" extrusionOk="0">
                    <a:moveTo>
                      <a:pt x="583297" y="286943"/>
                    </a:moveTo>
                    <a:cubicBezTo>
                      <a:pt x="581691" y="289622"/>
                      <a:pt x="579817" y="292301"/>
                      <a:pt x="577853" y="294979"/>
                    </a:cubicBezTo>
                    <a:cubicBezTo>
                      <a:pt x="568035" y="308910"/>
                      <a:pt x="556878" y="323108"/>
                      <a:pt x="544383" y="337306"/>
                    </a:cubicBezTo>
                    <a:cubicBezTo>
                      <a:pt x="541705" y="340342"/>
                      <a:pt x="539028" y="343557"/>
                      <a:pt x="536172" y="346504"/>
                    </a:cubicBezTo>
                    <a:cubicBezTo>
                      <a:pt x="494847" y="392045"/>
                      <a:pt x="442277" y="437854"/>
                      <a:pt x="389172" y="479735"/>
                    </a:cubicBezTo>
                    <a:cubicBezTo>
                      <a:pt x="384798" y="483307"/>
                      <a:pt x="380246" y="486789"/>
                      <a:pt x="375873" y="490361"/>
                    </a:cubicBezTo>
                    <a:cubicBezTo>
                      <a:pt x="295188" y="552780"/>
                      <a:pt x="215485" y="605376"/>
                      <a:pt x="174339" y="633057"/>
                    </a:cubicBezTo>
                    <a:cubicBezTo>
                      <a:pt x="166217" y="638415"/>
                      <a:pt x="159701" y="642880"/>
                      <a:pt x="154882" y="646274"/>
                    </a:cubicBezTo>
                    <a:cubicBezTo>
                      <a:pt x="151490" y="648595"/>
                      <a:pt x="147384" y="643594"/>
                      <a:pt x="150330" y="640826"/>
                    </a:cubicBezTo>
                    <a:cubicBezTo>
                      <a:pt x="160326" y="631182"/>
                      <a:pt x="170412" y="621628"/>
                      <a:pt x="180587" y="612162"/>
                    </a:cubicBezTo>
                    <a:cubicBezTo>
                      <a:pt x="229676" y="566085"/>
                      <a:pt x="279836" y="521526"/>
                      <a:pt x="330978" y="477859"/>
                    </a:cubicBezTo>
                    <a:cubicBezTo>
                      <a:pt x="333924" y="475270"/>
                      <a:pt x="336958" y="472591"/>
                      <a:pt x="339993" y="470091"/>
                    </a:cubicBezTo>
                    <a:cubicBezTo>
                      <a:pt x="354630" y="457589"/>
                      <a:pt x="369268" y="445177"/>
                      <a:pt x="384084" y="432764"/>
                    </a:cubicBezTo>
                    <a:cubicBezTo>
                      <a:pt x="419875" y="402850"/>
                      <a:pt x="457718" y="374454"/>
                      <a:pt x="491010" y="341414"/>
                    </a:cubicBezTo>
                    <a:lnTo>
                      <a:pt x="490296" y="338288"/>
                    </a:lnTo>
                    <a:lnTo>
                      <a:pt x="488689" y="331323"/>
                    </a:lnTo>
                    <a:lnTo>
                      <a:pt x="480121" y="293640"/>
                    </a:lnTo>
                    <a:lnTo>
                      <a:pt x="476193" y="276584"/>
                    </a:lnTo>
                    <a:lnTo>
                      <a:pt x="459949" y="205057"/>
                    </a:lnTo>
                    <a:cubicBezTo>
                      <a:pt x="452988" y="212380"/>
                      <a:pt x="446294" y="219970"/>
                      <a:pt x="439957" y="227650"/>
                    </a:cubicBezTo>
                    <a:cubicBezTo>
                      <a:pt x="437458" y="230596"/>
                      <a:pt x="435048" y="233454"/>
                      <a:pt x="432638" y="236490"/>
                    </a:cubicBezTo>
                    <a:cubicBezTo>
                      <a:pt x="428711" y="241312"/>
                      <a:pt x="424873" y="246313"/>
                      <a:pt x="421124" y="251403"/>
                    </a:cubicBezTo>
                    <a:cubicBezTo>
                      <a:pt x="390153" y="292211"/>
                      <a:pt x="363288" y="336592"/>
                      <a:pt x="335709" y="379812"/>
                    </a:cubicBezTo>
                    <a:cubicBezTo>
                      <a:pt x="334102" y="382223"/>
                      <a:pt x="332585" y="384633"/>
                      <a:pt x="331068" y="387045"/>
                    </a:cubicBezTo>
                    <a:cubicBezTo>
                      <a:pt x="330889" y="387402"/>
                      <a:pt x="330621" y="387580"/>
                      <a:pt x="330443" y="387937"/>
                    </a:cubicBezTo>
                    <a:cubicBezTo>
                      <a:pt x="304827" y="427407"/>
                      <a:pt x="280461" y="468751"/>
                      <a:pt x="253953" y="508310"/>
                    </a:cubicBezTo>
                    <a:cubicBezTo>
                      <a:pt x="246902" y="518847"/>
                      <a:pt x="239762" y="529294"/>
                      <a:pt x="232264" y="539385"/>
                    </a:cubicBezTo>
                    <a:cubicBezTo>
                      <a:pt x="217359" y="560013"/>
                      <a:pt x="201740" y="579569"/>
                      <a:pt x="184603" y="598142"/>
                    </a:cubicBezTo>
                    <a:cubicBezTo>
                      <a:pt x="184514" y="598142"/>
                      <a:pt x="184514" y="598232"/>
                      <a:pt x="184514" y="598232"/>
                    </a:cubicBezTo>
                    <a:lnTo>
                      <a:pt x="184514" y="598410"/>
                    </a:lnTo>
                    <a:cubicBezTo>
                      <a:pt x="181211" y="602072"/>
                      <a:pt x="177730" y="605733"/>
                      <a:pt x="174339" y="609305"/>
                    </a:cubicBezTo>
                    <a:cubicBezTo>
                      <a:pt x="169876" y="613859"/>
                      <a:pt x="163718" y="608501"/>
                      <a:pt x="165860" y="603143"/>
                    </a:cubicBezTo>
                    <a:cubicBezTo>
                      <a:pt x="169876" y="592874"/>
                      <a:pt x="179873" y="571710"/>
                      <a:pt x="194242" y="543760"/>
                    </a:cubicBezTo>
                    <a:cubicBezTo>
                      <a:pt x="193528" y="540546"/>
                      <a:pt x="192993" y="537421"/>
                      <a:pt x="192368" y="534206"/>
                    </a:cubicBezTo>
                    <a:cubicBezTo>
                      <a:pt x="187548" y="509471"/>
                      <a:pt x="183800" y="484825"/>
                      <a:pt x="180230" y="459822"/>
                    </a:cubicBezTo>
                    <a:lnTo>
                      <a:pt x="180319" y="459464"/>
                    </a:lnTo>
                    <a:cubicBezTo>
                      <a:pt x="173446" y="410708"/>
                      <a:pt x="167645" y="361773"/>
                      <a:pt x="157470" y="313553"/>
                    </a:cubicBezTo>
                    <a:cubicBezTo>
                      <a:pt x="150419" y="280156"/>
                      <a:pt x="144350" y="231490"/>
                      <a:pt x="134889" y="185680"/>
                    </a:cubicBezTo>
                    <a:cubicBezTo>
                      <a:pt x="134443" y="183805"/>
                      <a:pt x="134175" y="181930"/>
                      <a:pt x="133729" y="180144"/>
                    </a:cubicBezTo>
                    <a:cubicBezTo>
                      <a:pt x="133729" y="180144"/>
                      <a:pt x="133729" y="180144"/>
                      <a:pt x="133729" y="180054"/>
                    </a:cubicBezTo>
                    <a:cubicBezTo>
                      <a:pt x="130426" y="164427"/>
                      <a:pt x="126588" y="149336"/>
                      <a:pt x="122304" y="135317"/>
                    </a:cubicBezTo>
                    <a:cubicBezTo>
                      <a:pt x="121412" y="132548"/>
                      <a:pt x="120608" y="129959"/>
                      <a:pt x="119716" y="127280"/>
                    </a:cubicBezTo>
                    <a:cubicBezTo>
                      <a:pt x="114182" y="110939"/>
                      <a:pt x="107756" y="96473"/>
                      <a:pt x="100080" y="85132"/>
                    </a:cubicBezTo>
                    <a:cubicBezTo>
                      <a:pt x="97402" y="53432"/>
                      <a:pt x="75892" y="45841"/>
                      <a:pt x="35461" y="62451"/>
                    </a:cubicBezTo>
                    <a:cubicBezTo>
                      <a:pt x="32337" y="63611"/>
                      <a:pt x="29213" y="65040"/>
                      <a:pt x="25821" y="66558"/>
                    </a:cubicBezTo>
                    <a:cubicBezTo>
                      <a:pt x="23769" y="81203"/>
                      <a:pt x="22965" y="95579"/>
                      <a:pt x="23233" y="109867"/>
                    </a:cubicBezTo>
                    <a:cubicBezTo>
                      <a:pt x="23233" y="109867"/>
                      <a:pt x="23233" y="109867"/>
                      <a:pt x="23233" y="109957"/>
                    </a:cubicBezTo>
                    <a:cubicBezTo>
                      <a:pt x="23590" y="126655"/>
                      <a:pt x="25375" y="142996"/>
                      <a:pt x="28856" y="159427"/>
                    </a:cubicBezTo>
                    <a:cubicBezTo>
                      <a:pt x="29659" y="163535"/>
                      <a:pt x="30641" y="167731"/>
                      <a:pt x="31712" y="171929"/>
                    </a:cubicBezTo>
                    <a:cubicBezTo>
                      <a:pt x="33051" y="176929"/>
                      <a:pt x="34390" y="181930"/>
                      <a:pt x="35996" y="186930"/>
                    </a:cubicBezTo>
                    <a:cubicBezTo>
                      <a:pt x="44743" y="218095"/>
                      <a:pt x="57863" y="248099"/>
                      <a:pt x="70716" y="277745"/>
                    </a:cubicBezTo>
                    <a:cubicBezTo>
                      <a:pt x="72858" y="282567"/>
                      <a:pt x="74911" y="287389"/>
                      <a:pt x="77142" y="292211"/>
                    </a:cubicBezTo>
                    <a:cubicBezTo>
                      <a:pt x="78927" y="296408"/>
                      <a:pt x="80801" y="300605"/>
                      <a:pt x="82676" y="304802"/>
                    </a:cubicBezTo>
                    <a:cubicBezTo>
                      <a:pt x="111326" y="369632"/>
                      <a:pt x="141940" y="433747"/>
                      <a:pt x="169965" y="498844"/>
                    </a:cubicBezTo>
                    <a:cubicBezTo>
                      <a:pt x="174160" y="508399"/>
                      <a:pt x="178177" y="517954"/>
                      <a:pt x="182193" y="527598"/>
                    </a:cubicBezTo>
                    <a:cubicBezTo>
                      <a:pt x="182372" y="528044"/>
                      <a:pt x="182461" y="528402"/>
                      <a:pt x="182372" y="528759"/>
                    </a:cubicBezTo>
                    <a:cubicBezTo>
                      <a:pt x="182639" y="532152"/>
                      <a:pt x="177106" y="534206"/>
                      <a:pt x="175321" y="530812"/>
                    </a:cubicBezTo>
                    <a:cubicBezTo>
                      <a:pt x="173536" y="527508"/>
                      <a:pt x="170322" y="521436"/>
                      <a:pt x="165949" y="513310"/>
                    </a:cubicBezTo>
                    <a:cubicBezTo>
                      <a:pt x="163271" y="508220"/>
                      <a:pt x="160058" y="502416"/>
                      <a:pt x="156488" y="495808"/>
                    </a:cubicBezTo>
                    <a:lnTo>
                      <a:pt x="156399" y="495719"/>
                    </a:lnTo>
                    <a:lnTo>
                      <a:pt x="156042" y="495094"/>
                    </a:lnTo>
                    <a:cubicBezTo>
                      <a:pt x="136228" y="457857"/>
                      <a:pt x="105168" y="398028"/>
                      <a:pt x="75982" y="332484"/>
                    </a:cubicBezTo>
                    <a:lnTo>
                      <a:pt x="75178" y="330788"/>
                    </a:lnTo>
                    <a:lnTo>
                      <a:pt x="75000" y="330341"/>
                    </a:lnTo>
                    <a:cubicBezTo>
                      <a:pt x="70805" y="320876"/>
                      <a:pt x="66610" y="311321"/>
                      <a:pt x="62594" y="301587"/>
                    </a:cubicBezTo>
                    <a:cubicBezTo>
                      <a:pt x="62504" y="301587"/>
                      <a:pt x="62504" y="301587"/>
                      <a:pt x="62504" y="301587"/>
                    </a:cubicBezTo>
                    <a:cubicBezTo>
                      <a:pt x="60630" y="297123"/>
                      <a:pt x="58756" y="292747"/>
                      <a:pt x="56881" y="288282"/>
                    </a:cubicBezTo>
                    <a:cubicBezTo>
                      <a:pt x="40994" y="249795"/>
                      <a:pt x="26625" y="210594"/>
                      <a:pt x="16360" y="174161"/>
                    </a:cubicBezTo>
                    <a:lnTo>
                      <a:pt x="16271" y="173893"/>
                    </a:lnTo>
                    <a:lnTo>
                      <a:pt x="16182" y="173714"/>
                    </a:lnTo>
                    <a:cubicBezTo>
                      <a:pt x="15468" y="170768"/>
                      <a:pt x="14575" y="168088"/>
                      <a:pt x="13772" y="165142"/>
                    </a:cubicBezTo>
                    <a:cubicBezTo>
                      <a:pt x="12612" y="160767"/>
                      <a:pt x="11452" y="156212"/>
                      <a:pt x="10381" y="151926"/>
                    </a:cubicBezTo>
                    <a:lnTo>
                      <a:pt x="10381" y="151837"/>
                    </a:lnTo>
                    <a:cubicBezTo>
                      <a:pt x="-1579" y="102187"/>
                      <a:pt x="-4525" y="59235"/>
                      <a:pt x="8595" y="31732"/>
                    </a:cubicBezTo>
                    <a:cubicBezTo>
                      <a:pt x="12790" y="22713"/>
                      <a:pt x="18860" y="15302"/>
                      <a:pt x="26803" y="10033"/>
                    </a:cubicBezTo>
                    <a:cubicBezTo>
                      <a:pt x="35728" y="4050"/>
                      <a:pt x="47153" y="568"/>
                      <a:pt x="61344" y="32"/>
                    </a:cubicBezTo>
                    <a:cubicBezTo>
                      <a:pt x="102044" y="-1486"/>
                      <a:pt x="124089" y="51020"/>
                      <a:pt x="137299" y="101205"/>
                    </a:cubicBezTo>
                    <a:cubicBezTo>
                      <a:pt x="137388" y="101473"/>
                      <a:pt x="137388" y="101920"/>
                      <a:pt x="137566" y="102187"/>
                    </a:cubicBezTo>
                    <a:lnTo>
                      <a:pt x="137566" y="102277"/>
                    </a:lnTo>
                    <a:cubicBezTo>
                      <a:pt x="142565" y="121386"/>
                      <a:pt x="146403" y="140317"/>
                      <a:pt x="149437" y="155587"/>
                    </a:cubicBezTo>
                    <a:cubicBezTo>
                      <a:pt x="149973" y="158266"/>
                      <a:pt x="150508" y="160855"/>
                      <a:pt x="150865" y="163177"/>
                    </a:cubicBezTo>
                    <a:cubicBezTo>
                      <a:pt x="152472" y="170768"/>
                      <a:pt x="153811" y="177107"/>
                      <a:pt x="155060" y="181840"/>
                    </a:cubicBezTo>
                    <a:cubicBezTo>
                      <a:pt x="171304" y="242919"/>
                      <a:pt x="189780" y="308285"/>
                      <a:pt x="201650" y="374186"/>
                    </a:cubicBezTo>
                    <a:cubicBezTo>
                      <a:pt x="208701" y="413566"/>
                      <a:pt x="213432" y="452946"/>
                      <a:pt x="213967" y="491879"/>
                    </a:cubicBezTo>
                    <a:lnTo>
                      <a:pt x="213967" y="491968"/>
                    </a:lnTo>
                    <a:cubicBezTo>
                      <a:pt x="214057" y="495540"/>
                      <a:pt x="214057" y="499380"/>
                      <a:pt x="214146" y="502952"/>
                    </a:cubicBezTo>
                    <a:lnTo>
                      <a:pt x="214146" y="503041"/>
                    </a:lnTo>
                    <a:cubicBezTo>
                      <a:pt x="214057" y="504023"/>
                      <a:pt x="214146" y="505095"/>
                      <a:pt x="214057" y="506167"/>
                    </a:cubicBezTo>
                    <a:cubicBezTo>
                      <a:pt x="216466" y="501702"/>
                      <a:pt x="218965" y="497148"/>
                      <a:pt x="221554" y="492415"/>
                    </a:cubicBezTo>
                    <a:lnTo>
                      <a:pt x="222000" y="491611"/>
                    </a:lnTo>
                    <a:cubicBezTo>
                      <a:pt x="246366" y="447320"/>
                      <a:pt x="276802" y="395349"/>
                      <a:pt x="310182" y="344361"/>
                    </a:cubicBezTo>
                    <a:cubicBezTo>
                      <a:pt x="311610" y="342039"/>
                      <a:pt x="313128" y="339717"/>
                      <a:pt x="314645" y="337485"/>
                    </a:cubicBezTo>
                    <a:cubicBezTo>
                      <a:pt x="347758" y="287211"/>
                      <a:pt x="383549" y="238365"/>
                      <a:pt x="418982" y="199075"/>
                    </a:cubicBezTo>
                    <a:cubicBezTo>
                      <a:pt x="420856" y="196842"/>
                      <a:pt x="422909" y="194699"/>
                      <a:pt x="424873" y="192645"/>
                    </a:cubicBezTo>
                    <a:cubicBezTo>
                      <a:pt x="441028" y="175233"/>
                      <a:pt x="457004" y="159873"/>
                      <a:pt x="472623" y="147461"/>
                    </a:cubicBezTo>
                    <a:cubicBezTo>
                      <a:pt x="474944" y="145586"/>
                      <a:pt x="477354" y="143711"/>
                      <a:pt x="479674" y="142014"/>
                    </a:cubicBezTo>
                    <a:cubicBezTo>
                      <a:pt x="521623" y="110760"/>
                      <a:pt x="560270" y="101563"/>
                      <a:pt x="589902" y="130048"/>
                    </a:cubicBezTo>
                    <a:cubicBezTo>
                      <a:pt x="591420" y="131566"/>
                      <a:pt x="592937" y="132995"/>
                      <a:pt x="594276" y="134424"/>
                    </a:cubicBezTo>
                    <a:cubicBezTo>
                      <a:pt x="599185" y="139781"/>
                      <a:pt x="603290" y="145228"/>
                      <a:pt x="606503" y="150854"/>
                    </a:cubicBezTo>
                    <a:cubicBezTo>
                      <a:pt x="629441" y="189252"/>
                      <a:pt x="616589" y="236669"/>
                      <a:pt x="583297" y="28694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0" name="Google Shape;2130;p48"/>
              <p:cNvSpPr/>
              <p:nvPr/>
            </p:nvSpPr>
            <p:spPr>
              <a:xfrm>
                <a:off x="545127" y="6114298"/>
                <a:ext cx="562768" cy="565743"/>
              </a:xfrm>
              <a:custGeom>
                <a:avLst/>
                <a:gdLst/>
                <a:ahLst/>
                <a:cxnLst/>
                <a:rect l="l" t="t" r="r" b="b"/>
                <a:pathLst>
                  <a:path w="562768" h="565743" extrusionOk="0">
                    <a:moveTo>
                      <a:pt x="557865" y="152556"/>
                    </a:moveTo>
                    <a:cubicBezTo>
                      <a:pt x="555812" y="146217"/>
                      <a:pt x="553045" y="140144"/>
                      <a:pt x="549475" y="134161"/>
                    </a:cubicBezTo>
                    <a:cubicBezTo>
                      <a:pt x="549207" y="133447"/>
                      <a:pt x="548761" y="132733"/>
                      <a:pt x="548315" y="132108"/>
                    </a:cubicBezTo>
                    <a:cubicBezTo>
                      <a:pt x="533320" y="108087"/>
                      <a:pt x="510561" y="106301"/>
                      <a:pt x="483338" y="119874"/>
                    </a:cubicBezTo>
                    <a:cubicBezTo>
                      <a:pt x="481375" y="120856"/>
                      <a:pt x="479322" y="121838"/>
                      <a:pt x="477269" y="123089"/>
                    </a:cubicBezTo>
                    <a:cubicBezTo>
                      <a:pt x="461025" y="132197"/>
                      <a:pt x="443264" y="146305"/>
                      <a:pt x="424699" y="163987"/>
                    </a:cubicBezTo>
                    <a:cubicBezTo>
                      <a:pt x="423003" y="165683"/>
                      <a:pt x="421218" y="167380"/>
                      <a:pt x="419344" y="169165"/>
                    </a:cubicBezTo>
                    <a:cubicBezTo>
                      <a:pt x="399172" y="188990"/>
                      <a:pt x="378287" y="212832"/>
                      <a:pt x="357402" y="238728"/>
                    </a:cubicBezTo>
                    <a:cubicBezTo>
                      <a:pt x="356509" y="239800"/>
                      <a:pt x="355617" y="240871"/>
                      <a:pt x="354814" y="242032"/>
                    </a:cubicBezTo>
                    <a:cubicBezTo>
                      <a:pt x="302154" y="307844"/>
                      <a:pt x="250119" y="386604"/>
                      <a:pt x="212454" y="448933"/>
                    </a:cubicBezTo>
                    <a:cubicBezTo>
                      <a:pt x="212365" y="449112"/>
                      <a:pt x="212276" y="449290"/>
                      <a:pt x="212187" y="449468"/>
                    </a:cubicBezTo>
                    <a:cubicBezTo>
                      <a:pt x="202815" y="422679"/>
                      <a:pt x="193622" y="395801"/>
                      <a:pt x="184965" y="368834"/>
                    </a:cubicBezTo>
                    <a:cubicBezTo>
                      <a:pt x="169167" y="320524"/>
                      <a:pt x="154351" y="272125"/>
                      <a:pt x="140159" y="223458"/>
                    </a:cubicBezTo>
                    <a:cubicBezTo>
                      <a:pt x="139535" y="221494"/>
                      <a:pt x="138999" y="219708"/>
                      <a:pt x="138464" y="217832"/>
                    </a:cubicBezTo>
                    <a:cubicBezTo>
                      <a:pt x="130788" y="191401"/>
                      <a:pt x="123290" y="164879"/>
                      <a:pt x="115882" y="138358"/>
                    </a:cubicBezTo>
                    <a:cubicBezTo>
                      <a:pt x="115168" y="135769"/>
                      <a:pt x="114454" y="133090"/>
                      <a:pt x="113740" y="130500"/>
                    </a:cubicBezTo>
                    <a:cubicBezTo>
                      <a:pt x="108653" y="112283"/>
                      <a:pt x="103744" y="94156"/>
                      <a:pt x="98835" y="75940"/>
                    </a:cubicBezTo>
                    <a:cubicBezTo>
                      <a:pt x="91516" y="48704"/>
                      <a:pt x="79824" y="-18715"/>
                      <a:pt x="34662" y="4949"/>
                    </a:cubicBezTo>
                    <a:cubicBezTo>
                      <a:pt x="31449" y="6646"/>
                      <a:pt x="28503" y="8789"/>
                      <a:pt x="25826" y="11378"/>
                    </a:cubicBezTo>
                    <a:cubicBezTo>
                      <a:pt x="17882" y="18879"/>
                      <a:pt x="12259" y="29773"/>
                      <a:pt x="8154" y="42989"/>
                    </a:cubicBezTo>
                    <a:cubicBezTo>
                      <a:pt x="8154" y="42989"/>
                      <a:pt x="8154" y="42989"/>
                      <a:pt x="8154" y="43078"/>
                    </a:cubicBezTo>
                    <a:cubicBezTo>
                      <a:pt x="-7287" y="93531"/>
                      <a:pt x="2352" y="175595"/>
                      <a:pt x="11278" y="213100"/>
                    </a:cubicBezTo>
                    <a:cubicBezTo>
                      <a:pt x="11992" y="215868"/>
                      <a:pt x="12706" y="218547"/>
                      <a:pt x="13241" y="220779"/>
                    </a:cubicBezTo>
                    <a:cubicBezTo>
                      <a:pt x="13420" y="221583"/>
                      <a:pt x="13687" y="222297"/>
                      <a:pt x="13955" y="223101"/>
                    </a:cubicBezTo>
                    <a:cubicBezTo>
                      <a:pt x="40731" y="314898"/>
                      <a:pt x="104815" y="400088"/>
                      <a:pt x="166221" y="474561"/>
                    </a:cubicBezTo>
                    <a:cubicBezTo>
                      <a:pt x="172380" y="482062"/>
                      <a:pt x="178538" y="489474"/>
                      <a:pt x="184608" y="496796"/>
                    </a:cubicBezTo>
                    <a:cubicBezTo>
                      <a:pt x="171220" y="520549"/>
                      <a:pt x="161669" y="539034"/>
                      <a:pt x="157653" y="548856"/>
                    </a:cubicBezTo>
                    <a:cubicBezTo>
                      <a:pt x="156582" y="551535"/>
                      <a:pt x="156671" y="554392"/>
                      <a:pt x="157475" y="556893"/>
                    </a:cubicBezTo>
                    <a:cubicBezTo>
                      <a:pt x="156225" y="558857"/>
                      <a:pt x="157832" y="562072"/>
                      <a:pt x="160241" y="561536"/>
                    </a:cubicBezTo>
                    <a:cubicBezTo>
                      <a:pt x="164168" y="566180"/>
                      <a:pt x="170684" y="567966"/>
                      <a:pt x="175325" y="561715"/>
                    </a:cubicBezTo>
                    <a:cubicBezTo>
                      <a:pt x="177824" y="558321"/>
                      <a:pt x="179966" y="554839"/>
                      <a:pt x="182376" y="551445"/>
                    </a:cubicBezTo>
                    <a:cubicBezTo>
                      <a:pt x="186125" y="549660"/>
                      <a:pt x="189963" y="547874"/>
                      <a:pt x="193622" y="546088"/>
                    </a:cubicBezTo>
                    <a:cubicBezTo>
                      <a:pt x="290016" y="500725"/>
                      <a:pt x="384981" y="449647"/>
                      <a:pt x="459686" y="372316"/>
                    </a:cubicBezTo>
                    <a:cubicBezTo>
                      <a:pt x="479322" y="352046"/>
                      <a:pt x="504045" y="323560"/>
                      <a:pt x="524395" y="291770"/>
                    </a:cubicBezTo>
                    <a:cubicBezTo>
                      <a:pt x="526983" y="287841"/>
                      <a:pt x="529393" y="283823"/>
                      <a:pt x="531803" y="279715"/>
                    </a:cubicBezTo>
                    <a:lnTo>
                      <a:pt x="531803" y="279626"/>
                    </a:lnTo>
                    <a:cubicBezTo>
                      <a:pt x="555990" y="238371"/>
                      <a:pt x="571074" y="192740"/>
                      <a:pt x="557865" y="15255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48"/>
              <p:cNvSpPr/>
              <p:nvPr/>
            </p:nvSpPr>
            <p:spPr>
              <a:xfrm>
                <a:off x="758782" y="5814938"/>
                <a:ext cx="309254" cy="576053"/>
              </a:xfrm>
              <a:custGeom>
                <a:avLst/>
                <a:gdLst/>
                <a:ahLst/>
                <a:cxnLst/>
                <a:rect l="l" t="t" r="r" b="b"/>
                <a:pathLst>
                  <a:path w="309254" h="576053" extrusionOk="0">
                    <a:moveTo>
                      <a:pt x="275396" y="16058"/>
                    </a:moveTo>
                    <a:cubicBezTo>
                      <a:pt x="272004" y="11861"/>
                      <a:pt x="268345" y="7843"/>
                      <a:pt x="264328" y="3824"/>
                    </a:cubicBezTo>
                    <a:cubicBezTo>
                      <a:pt x="263079" y="2574"/>
                      <a:pt x="261740" y="1681"/>
                      <a:pt x="260134" y="1056"/>
                    </a:cubicBezTo>
                    <a:cubicBezTo>
                      <a:pt x="256920" y="-194"/>
                      <a:pt x="253350" y="-284"/>
                      <a:pt x="250048" y="520"/>
                    </a:cubicBezTo>
                    <a:cubicBezTo>
                      <a:pt x="212829" y="10879"/>
                      <a:pt x="188463" y="43740"/>
                      <a:pt x="170434" y="80441"/>
                    </a:cubicBezTo>
                    <a:cubicBezTo>
                      <a:pt x="169452" y="82495"/>
                      <a:pt x="168560" y="84549"/>
                      <a:pt x="167489" y="86603"/>
                    </a:cubicBezTo>
                    <a:cubicBezTo>
                      <a:pt x="156867" y="109641"/>
                      <a:pt x="148656" y="133751"/>
                      <a:pt x="141159" y="154468"/>
                    </a:cubicBezTo>
                    <a:cubicBezTo>
                      <a:pt x="139820" y="158040"/>
                      <a:pt x="138571" y="161523"/>
                      <a:pt x="137321" y="164827"/>
                    </a:cubicBezTo>
                    <a:lnTo>
                      <a:pt x="137232" y="165094"/>
                    </a:lnTo>
                    <a:cubicBezTo>
                      <a:pt x="102602" y="258231"/>
                      <a:pt x="76093" y="353332"/>
                      <a:pt x="43694" y="446737"/>
                    </a:cubicBezTo>
                    <a:lnTo>
                      <a:pt x="43694" y="446826"/>
                    </a:lnTo>
                    <a:cubicBezTo>
                      <a:pt x="30753" y="483974"/>
                      <a:pt x="17008" y="520943"/>
                      <a:pt x="1210" y="557286"/>
                    </a:cubicBezTo>
                    <a:cubicBezTo>
                      <a:pt x="-5216" y="572110"/>
                      <a:pt x="15669" y="583986"/>
                      <a:pt x="23702" y="569431"/>
                    </a:cubicBezTo>
                    <a:cubicBezTo>
                      <a:pt x="25665" y="565859"/>
                      <a:pt x="27629" y="562198"/>
                      <a:pt x="29414" y="558447"/>
                    </a:cubicBezTo>
                    <a:lnTo>
                      <a:pt x="29503" y="558180"/>
                    </a:lnTo>
                    <a:cubicBezTo>
                      <a:pt x="29503" y="558090"/>
                      <a:pt x="29503" y="558090"/>
                      <a:pt x="29503" y="558001"/>
                    </a:cubicBezTo>
                    <a:cubicBezTo>
                      <a:pt x="32895" y="551839"/>
                      <a:pt x="36019" y="545767"/>
                      <a:pt x="39053" y="539338"/>
                    </a:cubicBezTo>
                    <a:cubicBezTo>
                      <a:pt x="87964" y="487635"/>
                      <a:pt x="168560" y="404946"/>
                      <a:pt x="228984" y="315917"/>
                    </a:cubicBezTo>
                    <a:cubicBezTo>
                      <a:pt x="230948" y="313149"/>
                      <a:pt x="232822" y="310381"/>
                      <a:pt x="234607" y="307612"/>
                    </a:cubicBezTo>
                    <a:cubicBezTo>
                      <a:pt x="261383" y="267071"/>
                      <a:pt x="283696" y="225459"/>
                      <a:pt x="296727" y="184919"/>
                    </a:cubicBezTo>
                    <a:lnTo>
                      <a:pt x="296727" y="184829"/>
                    </a:lnTo>
                    <a:cubicBezTo>
                      <a:pt x="297709" y="181704"/>
                      <a:pt x="298602" y="178668"/>
                      <a:pt x="299494" y="175542"/>
                    </a:cubicBezTo>
                    <a:cubicBezTo>
                      <a:pt x="316452" y="117588"/>
                      <a:pt x="313061" y="62046"/>
                      <a:pt x="275396" y="16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48"/>
              <p:cNvSpPr/>
              <p:nvPr/>
            </p:nvSpPr>
            <p:spPr>
              <a:xfrm>
                <a:off x="634271" y="5815247"/>
                <a:ext cx="165099" cy="425878"/>
              </a:xfrm>
              <a:custGeom>
                <a:avLst/>
                <a:gdLst/>
                <a:ahLst/>
                <a:cxnLst/>
                <a:rect l="l" t="t" r="r" b="b"/>
                <a:pathLst>
                  <a:path w="165099" h="425878" extrusionOk="0">
                    <a:moveTo>
                      <a:pt x="153746" y="423925"/>
                    </a:moveTo>
                    <a:cubicBezTo>
                      <a:pt x="146517" y="415174"/>
                      <a:pt x="139466" y="406244"/>
                      <a:pt x="132682" y="396957"/>
                    </a:cubicBezTo>
                    <a:cubicBezTo>
                      <a:pt x="92786" y="342397"/>
                      <a:pt x="61369" y="278907"/>
                      <a:pt x="37270" y="215595"/>
                    </a:cubicBezTo>
                    <a:cubicBezTo>
                      <a:pt x="36824" y="214524"/>
                      <a:pt x="36467" y="213542"/>
                      <a:pt x="36021" y="212381"/>
                    </a:cubicBezTo>
                    <a:cubicBezTo>
                      <a:pt x="31826" y="201397"/>
                      <a:pt x="27899" y="190503"/>
                      <a:pt x="24240" y="179519"/>
                    </a:cubicBezTo>
                    <a:cubicBezTo>
                      <a:pt x="17635" y="159785"/>
                      <a:pt x="7995" y="133085"/>
                      <a:pt x="3176" y="106028"/>
                    </a:cubicBezTo>
                    <a:cubicBezTo>
                      <a:pt x="2729" y="103885"/>
                      <a:pt x="2372" y="101652"/>
                      <a:pt x="2105" y="99509"/>
                    </a:cubicBezTo>
                    <a:cubicBezTo>
                      <a:pt x="-2269" y="71024"/>
                      <a:pt x="-751" y="42627"/>
                      <a:pt x="15582" y="22357"/>
                    </a:cubicBezTo>
                    <a:cubicBezTo>
                      <a:pt x="17278" y="20214"/>
                      <a:pt x="19152" y="18160"/>
                      <a:pt x="21205" y="16195"/>
                    </a:cubicBezTo>
                    <a:cubicBezTo>
                      <a:pt x="23525" y="13963"/>
                      <a:pt x="25846" y="11998"/>
                      <a:pt x="28077" y="10212"/>
                    </a:cubicBezTo>
                    <a:cubicBezTo>
                      <a:pt x="69402" y="-21399"/>
                      <a:pt x="100551" y="24500"/>
                      <a:pt x="122418" y="91294"/>
                    </a:cubicBezTo>
                    <a:cubicBezTo>
                      <a:pt x="123846" y="95313"/>
                      <a:pt x="125096" y="99420"/>
                      <a:pt x="126256" y="103617"/>
                    </a:cubicBezTo>
                    <a:cubicBezTo>
                      <a:pt x="135538" y="134246"/>
                      <a:pt x="143036" y="168179"/>
                      <a:pt x="148748" y="200683"/>
                    </a:cubicBezTo>
                    <a:lnTo>
                      <a:pt x="148837" y="200772"/>
                    </a:lnTo>
                    <a:lnTo>
                      <a:pt x="148837" y="200861"/>
                    </a:lnTo>
                    <a:cubicBezTo>
                      <a:pt x="159637" y="262655"/>
                      <a:pt x="164367" y="318912"/>
                      <a:pt x="163207" y="335343"/>
                    </a:cubicBezTo>
                    <a:cubicBezTo>
                      <a:pt x="162850" y="339629"/>
                      <a:pt x="156959" y="339986"/>
                      <a:pt x="156424" y="335700"/>
                    </a:cubicBezTo>
                    <a:cubicBezTo>
                      <a:pt x="156334" y="334985"/>
                      <a:pt x="156245" y="334271"/>
                      <a:pt x="156156" y="333557"/>
                    </a:cubicBezTo>
                    <a:cubicBezTo>
                      <a:pt x="155442" y="327395"/>
                      <a:pt x="154639" y="321144"/>
                      <a:pt x="153925" y="314983"/>
                    </a:cubicBezTo>
                    <a:cubicBezTo>
                      <a:pt x="153478" y="311679"/>
                      <a:pt x="153032" y="308464"/>
                      <a:pt x="152675" y="305160"/>
                    </a:cubicBezTo>
                    <a:cubicBezTo>
                      <a:pt x="150444" y="287301"/>
                      <a:pt x="148123" y="269530"/>
                      <a:pt x="145446" y="251760"/>
                    </a:cubicBezTo>
                    <a:cubicBezTo>
                      <a:pt x="145446" y="251671"/>
                      <a:pt x="145356" y="251671"/>
                      <a:pt x="145356" y="251582"/>
                    </a:cubicBezTo>
                    <a:lnTo>
                      <a:pt x="145356" y="251493"/>
                    </a:lnTo>
                    <a:cubicBezTo>
                      <a:pt x="140537" y="218096"/>
                      <a:pt x="134378" y="184966"/>
                      <a:pt x="125364" y="152373"/>
                    </a:cubicBezTo>
                    <a:cubicBezTo>
                      <a:pt x="122686" y="142729"/>
                      <a:pt x="120455" y="130584"/>
                      <a:pt x="117598" y="118798"/>
                    </a:cubicBezTo>
                    <a:cubicBezTo>
                      <a:pt x="116617" y="114600"/>
                      <a:pt x="115456" y="110314"/>
                      <a:pt x="114118" y="106207"/>
                    </a:cubicBezTo>
                    <a:cubicBezTo>
                      <a:pt x="111261" y="96473"/>
                      <a:pt x="107781" y="87544"/>
                      <a:pt x="102872" y="80668"/>
                    </a:cubicBezTo>
                    <a:cubicBezTo>
                      <a:pt x="96713" y="52450"/>
                      <a:pt x="78684" y="51378"/>
                      <a:pt x="48873" y="77631"/>
                    </a:cubicBezTo>
                    <a:cubicBezTo>
                      <a:pt x="44768" y="81293"/>
                      <a:pt x="40394" y="85490"/>
                      <a:pt x="35753" y="90133"/>
                    </a:cubicBezTo>
                    <a:cubicBezTo>
                      <a:pt x="32272" y="93705"/>
                      <a:pt x="28702" y="97545"/>
                      <a:pt x="24954" y="101652"/>
                    </a:cubicBezTo>
                    <a:cubicBezTo>
                      <a:pt x="25132" y="102456"/>
                      <a:pt x="25311" y="103260"/>
                      <a:pt x="25668" y="104063"/>
                    </a:cubicBezTo>
                    <a:cubicBezTo>
                      <a:pt x="26114" y="106117"/>
                      <a:pt x="26739" y="108171"/>
                      <a:pt x="27363" y="110314"/>
                    </a:cubicBezTo>
                    <a:cubicBezTo>
                      <a:pt x="29773" y="119333"/>
                      <a:pt x="32272" y="128263"/>
                      <a:pt x="35039" y="137282"/>
                    </a:cubicBezTo>
                    <a:cubicBezTo>
                      <a:pt x="42983" y="163446"/>
                      <a:pt x="53158" y="188360"/>
                      <a:pt x="64225" y="212559"/>
                    </a:cubicBezTo>
                    <a:cubicBezTo>
                      <a:pt x="65385" y="214970"/>
                      <a:pt x="66546" y="217381"/>
                      <a:pt x="67617" y="219703"/>
                    </a:cubicBezTo>
                    <a:cubicBezTo>
                      <a:pt x="89305" y="265423"/>
                      <a:pt x="114564" y="309089"/>
                      <a:pt x="136877" y="354274"/>
                    </a:cubicBezTo>
                    <a:cubicBezTo>
                      <a:pt x="140269" y="361060"/>
                      <a:pt x="143571" y="367936"/>
                      <a:pt x="146695" y="374812"/>
                    </a:cubicBezTo>
                    <a:cubicBezTo>
                      <a:pt x="153121" y="388653"/>
                      <a:pt x="159191" y="402494"/>
                      <a:pt x="164724" y="416781"/>
                    </a:cubicBezTo>
                    <a:cubicBezTo>
                      <a:pt x="167045" y="423032"/>
                      <a:pt x="158030" y="429104"/>
                      <a:pt x="153746" y="42392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48"/>
              <p:cNvSpPr/>
              <p:nvPr/>
            </p:nvSpPr>
            <p:spPr>
              <a:xfrm>
                <a:off x="805228" y="5454640"/>
                <a:ext cx="209682" cy="458307"/>
              </a:xfrm>
              <a:custGeom>
                <a:avLst/>
                <a:gdLst/>
                <a:ahLst/>
                <a:cxnLst/>
                <a:rect l="l" t="t" r="r" b="b"/>
                <a:pathLst>
                  <a:path w="209682" h="458307" extrusionOk="0">
                    <a:moveTo>
                      <a:pt x="206279" y="35242"/>
                    </a:moveTo>
                    <a:cubicBezTo>
                      <a:pt x="206279" y="35153"/>
                      <a:pt x="206279" y="35153"/>
                      <a:pt x="206279" y="35063"/>
                    </a:cubicBezTo>
                    <a:cubicBezTo>
                      <a:pt x="203691" y="25687"/>
                      <a:pt x="199407" y="17561"/>
                      <a:pt x="192981" y="11310"/>
                    </a:cubicBezTo>
                    <a:cubicBezTo>
                      <a:pt x="190839" y="9167"/>
                      <a:pt x="188340" y="7113"/>
                      <a:pt x="185662" y="5506"/>
                    </a:cubicBezTo>
                    <a:cubicBezTo>
                      <a:pt x="169329" y="-4763"/>
                      <a:pt x="153352" y="-120"/>
                      <a:pt x="137733" y="14882"/>
                    </a:cubicBezTo>
                    <a:cubicBezTo>
                      <a:pt x="135859" y="16757"/>
                      <a:pt x="133984" y="18722"/>
                      <a:pt x="132021" y="20954"/>
                    </a:cubicBezTo>
                    <a:cubicBezTo>
                      <a:pt x="122560" y="31670"/>
                      <a:pt x="113456" y="46136"/>
                      <a:pt x="104709" y="63192"/>
                    </a:cubicBezTo>
                    <a:lnTo>
                      <a:pt x="104709" y="63281"/>
                    </a:lnTo>
                    <a:cubicBezTo>
                      <a:pt x="103460" y="65603"/>
                      <a:pt x="102210" y="68103"/>
                      <a:pt x="100871" y="70514"/>
                    </a:cubicBezTo>
                    <a:lnTo>
                      <a:pt x="100871" y="70603"/>
                    </a:lnTo>
                    <a:cubicBezTo>
                      <a:pt x="88554" y="95874"/>
                      <a:pt x="76951" y="126057"/>
                      <a:pt x="66152" y="158293"/>
                    </a:cubicBezTo>
                    <a:cubicBezTo>
                      <a:pt x="65259" y="160972"/>
                      <a:pt x="64367" y="163651"/>
                      <a:pt x="63474" y="166240"/>
                    </a:cubicBezTo>
                    <a:lnTo>
                      <a:pt x="63474" y="166329"/>
                    </a:lnTo>
                    <a:cubicBezTo>
                      <a:pt x="49104" y="210800"/>
                      <a:pt x="36430" y="258663"/>
                      <a:pt x="26434" y="302239"/>
                    </a:cubicBezTo>
                    <a:cubicBezTo>
                      <a:pt x="26434" y="302329"/>
                      <a:pt x="26434" y="302329"/>
                      <a:pt x="26434" y="302418"/>
                    </a:cubicBezTo>
                    <a:cubicBezTo>
                      <a:pt x="10547" y="371355"/>
                      <a:pt x="818" y="429577"/>
                      <a:pt x="15" y="447168"/>
                    </a:cubicBezTo>
                    <a:cubicBezTo>
                      <a:pt x="-163" y="450294"/>
                      <a:pt x="1265" y="452437"/>
                      <a:pt x="3228" y="453687"/>
                    </a:cubicBezTo>
                    <a:cubicBezTo>
                      <a:pt x="2603" y="456991"/>
                      <a:pt x="6263" y="460027"/>
                      <a:pt x="9387" y="457169"/>
                    </a:cubicBezTo>
                    <a:cubicBezTo>
                      <a:pt x="10547" y="456008"/>
                      <a:pt x="11707" y="454848"/>
                      <a:pt x="12868" y="453776"/>
                    </a:cubicBezTo>
                    <a:cubicBezTo>
                      <a:pt x="14206" y="453062"/>
                      <a:pt x="15188" y="452079"/>
                      <a:pt x="15902" y="450740"/>
                    </a:cubicBezTo>
                    <a:cubicBezTo>
                      <a:pt x="18758" y="447972"/>
                      <a:pt x="21614" y="445293"/>
                      <a:pt x="24292" y="442525"/>
                    </a:cubicBezTo>
                    <a:cubicBezTo>
                      <a:pt x="93910" y="373856"/>
                      <a:pt x="144784" y="287684"/>
                      <a:pt x="177451" y="195708"/>
                    </a:cubicBezTo>
                    <a:cubicBezTo>
                      <a:pt x="177718" y="195083"/>
                      <a:pt x="177897" y="194547"/>
                      <a:pt x="178165" y="194012"/>
                    </a:cubicBezTo>
                    <a:cubicBezTo>
                      <a:pt x="178789" y="192226"/>
                      <a:pt x="179503" y="190350"/>
                      <a:pt x="180218" y="188207"/>
                    </a:cubicBezTo>
                    <a:cubicBezTo>
                      <a:pt x="191910" y="155614"/>
                      <a:pt x="219221" y="80962"/>
                      <a:pt x="206279" y="3524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4" name="Google Shape;2134;p48"/>
              <p:cNvSpPr/>
              <p:nvPr/>
            </p:nvSpPr>
            <p:spPr>
              <a:xfrm>
                <a:off x="699153" y="5186117"/>
                <a:ext cx="176322" cy="467018"/>
              </a:xfrm>
              <a:custGeom>
                <a:avLst/>
                <a:gdLst/>
                <a:ahLst/>
                <a:cxnLst/>
                <a:rect l="l" t="t" r="r" b="b"/>
                <a:pathLst>
                  <a:path w="176322" h="467018" extrusionOk="0">
                    <a:moveTo>
                      <a:pt x="130010" y="432621"/>
                    </a:moveTo>
                    <a:cubicBezTo>
                      <a:pt x="130902" y="431192"/>
                      <a:pt x="131706" y="429228"/>
                      <a:pt x="133044" y="426013"/>
                    </a:cubicBezTo>
                    <a:cubicBezTo>
                      <a:pt x="156607" y="351629"/>
                      <a:pt x="185882" y="216880"/>
                      <a:pt x="173298" y="118921"/>
                    </a:cubicBezTo>
                    <a:cubicBezTo>
                      <a:pt x="172673" y="114009"/>
                      <a:pt x="171959" y="109188"/>
                      <a:pt x="171066" y="104455"/>
                    </a:cubicBezTo>
                    <a:cubicBezTo>
                      <a:pt x="160445" y="44983"/>
                      <a:pt x="132241" y="2031"/>
                      <a:pt x="74494" y="67"/>
                    </a:cubicBezTo>
                    <a:cubicBezTo>
                      <a:pt x="71995" y="-22"/>
                      <a:pt x="69407" y="-22"/>
                      <a:pt x="67086" y="67"/>
                    </a:cubicBezTo>
                    <a:cubicBezTo>
                      <a:pt x="61463" y="245"/>
                      <a:pt x="56287" y="870"/>
                      <a:pt x="51467" y="1942"/>
                    </a:cubicBezTo>
                    <a:cubicBezTo>
                      <a:pt x="9696" y="11140"/>
                      <a:pt x="-2799" y="52037"/>
                      <a:pt x="503" y="105615"/>
                    </a:cubicBezTo>
                    <a:cubicBezTo>
                      <a:pt x="771" y="109188"/>
                      <a:pt x="1039" y="112670"/>
                      <a:pt x="1396" y="116421"/>
                    </a:cubicBezTo>
                    <a:cubicBezTo>
                      <a:pt x="3538" y="139459"/>
                      <a:pt x="8447" y="164373"/>
                      <a:pt x="14873" y="190001"/>
                    </a:cubicBezTo>
                    <a:cubicBezTo>
                      <a:pt x="15319" y="192055"/>
                      <a:pt x="15855" y="194109"/>
                      <a:pt x="16390" y="196073"/>
                    </a:cubicBezTo>
                    <a:cubicBezTo>
                      <a:pt x="35044" y="267779"/>
                      <a:pt x="65837" y="343324"/>
                      <a:pt x="87168" y="391901"/>
                    </a:cubicBezTo>
                    <a:lnTo>
                      <a:pt x="87258" y="391991"/>
                    </a:lnTo>
                    <a:cubicBezTo>
                      <a:pt x="96272" y="412440"/>
                      <a:pt x="103591" y="427978"/>
                      <a:pt x="107697" y="436728"/>
                    </a:cubicBezTo>
                    <a:cubicBezTo>
                      <a:pt x="109749" y="440926"/>
                      <a:pt x="113409" y="442711"/>
                      <a:pt x="117247" y="442979"/>
                    </a:cubicBezTo>
                    <a:cubicBezTo>
                      <a:pt x="116176" y="450034"/>
                      <a:pt x="115105" y="456999"/>
                      <a:pt x="114123" y="464053"/>
                    </a:cubicBezTo>
                    <a:cubicBezTo>
                      <a:pt x="113766" y="466554"/>
                      <a:pt x="117336" y="468339"/>
                      <a:pt x="118585" y="465750"/>
                    </a:cubicBezTo>
                    <a:cubicBezTo>
                      <a:pt x="121531" y="458874"/>
                      <a:pt x="125012" y="449944"/>
                      <a:pt x="128493" y="439497"/>
                    </a:cubicBezTo>
                    <a:cubicBezTo>
                      <a:pt x="129028" y="439050"/>
                      <a:pt x="125636" y="437889"/>
                      <a:pt x="126172" y="437443"/>
                    </a:cubicBezTo>
                    <a:cubicBezTo>
                      <a:pt x="127779" y="435657"/>
                      <a:pt x="128760" y="434764"/>
                      <a:pt x="129831" y="432799"/>
                    </a:cubicBezTo>
                    <a:lnTo>
                      <a:pt x="130010" y="43262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5" name="Google Shape;2135;p48"/>
              <p:cNvSpPr/>
              <p:nvPr/>
            </p:nvSpPr>
            <p:spPr>
              <a:xfrm>
                <a:off x="650520" y="5863724"/>
                <a:ext cx="142852" cy="345891"/>
              </a:xfrm>
              <a:custGeom>
                <a:avLst/>
                <a:gdLst/>
                <a:ahLst/>
                <a:cxnLst/>
                <a:rect l="l" t="t" r="r" b="b"/>
                <a:pathLst>
                  <a:path w="142852" h="345891" extrusionOk="0">
                    <a:moveTo>
                      <a:pt x="126073" y="345891"/>
                    </a:moveTo>
                    <a:lnTo>
                      <a:pt x="142852" y="272221"/>
                    </a:lnTo>
                    <a:cubicBezTo>
                      <a:pt x="142852" y="272221"/>
                      <a:pt x="115987" y="-49516"/>
                      <a:pt x="41550" y="6563"/>
                    </a:cubicBezTo>
                    <a:cubicBezTo>
                      <a:pt x="-32887" y="62731"/>
                      <a:pt x="15399" y="121131"/>
                      <a:pt x="15399" y="121131"/>
                    </a:cubicBezTo>
                    <a:lnTo>
                      <a:pt x="126073" y="34589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6" name="Google Shape;2136;p48"/>
              <p:cNvSpPr/>
              <p:nvPr/>
            </p:nvSpPr>
            <p:spPr>
              <a:xfrm>
                <a:off x="473488" y="6469022"/>
                <a:ext cx="205639" cy="513367"/>
              </a:xfrm>
              <a:custGeom>
                <a:avLst/>
                <a:gdLst/>
                <a:ahLst/>
                <a:cxnLst/>
                <a:rect l="l" t="t" r="r" b="b"/>
                <a:pathLst>
                  <a:path w="205639" h="513367" extrusionOk="0">
                    <a:moveTo>
                      <a:pt x="179845" y="431125"/>
                    </a:moveTo>
                    <a:cubicBezTo>
                      <a:pt x="176722" y="426124"/>
                      <a:pt x="130578" y="144393"/>
                      <a:pt x="130578" y="144393"/>
                    </a:cubicBezTo>
                    <a:lnTo>
                      <a:pt x="88807" y="20092"/>
                    </a:lnTo>
                    <a:lnTo>
                      <a:pt x="44627" y="0"/>
                    </a:lnTo>
                    <a:lnTo>
                      <a:pt x="0" y="35719"/>
                    </a:lnTo>
                    <a:lnTo>
                      <a:pt x="3749" y="143321"/>
                    </a:lnTo>
                    <a:lnTo>
                      <a:pt x="62745" y="300305"/>
                    </a:lnTo>
                    <a:lnTo>
                      <a:pt x="143966" y="465237"/>
                    </a:lnTo>
                    <a:lnTo>
                      <a:pt x="181720" y="513368"/>
                    </a:lnTo>
                    <a:lnTo>
                      <a:pt x="205640" y="501670"/>
                    </a:lnTo>
                    <a:lnTo>
                      <a:pt x="179845" y="43112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7" name="Google Shape;2137;p48"/>
              <p:cNvSpPr/>
              <p:nvPr/>
            </p:nvSpPr>
            <p:spPr>
              <a:xfrm>
                <a:off x="611206" y="6626632"/>
                <a:ext cx="364331" cy="452645"/>
              </a:xfrm>
              <a:custGeom>
                <a:avLst/>
                <a:gdLst/>
                <a:ahLst/>
                <a:cxnLst/>
                <a:rect l="l" t="t" r="r" b="b"/>
                <a:pathLst>
                  <a:path w="364331" h="452645" extrusionOk="0">
                    <a:moveTo>
                      <a:pt x="0" y="452646"/>
                    </a:moveTo>
                    <a:lnTo>
                      <a:pt x="230273" y="272087"/>
                    </a:lnTo>
                    <a:lnTo>
                      <a:pt x="364332" y="149215"/>
                    </a:lnTo>
                    <a:lnTo>
                      <a:pt x="313815" y="0"/>
                    </a:lnTo>
                    <a:lnTo>
                      <a:pt x="154140" y="185827"/>
                    </a:lnTo>
                    <a:lnTo>
                      <a:pt x="24545" y="37129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38" name="Google Shape;2138;p48"/>
            <p:cNvGrpSpPr/>
            <p:nvPr/>
          </p:nvGrpSpPr>
          <p:grpSpPr>
            <a:xfrm>
              <a:off x="365759" y="5186184"/>
              <a:ext cx="737143" cy="2092492"/>
              <a:chOff x="365759" y="5186184"/>
              <a:chExt cx="737143" cy="2092492"/>
            </a:xfrm>
          </p:grpSpPr>
          <p:sp>
            <p:nvSpPr>
              <p:cNvPr id="2139" name="Google Shape;2139;p48"/>
              <p:cNvSpPr/>
              <p:nvPr/>
            </p:nvSpPr>
            <p:spPr>
              <a:xfrm>
                <a:off x="759230" y="6234261"/>
                <a:ext cx="343672" cy="372518"/>
              </a:xfrm>
              <a:custGeom>
                <a:avLst/>
                <a:gdLst/>
                <a:ahLst/>
                <a:cxnLst/>
                <a:rect l="l" t="t" r="r" b="b"/>
                <a:pathLst>
                  <a:path w="343672" h="372518" extrusionOk="0">
                    <a:moveTo>
                      <a:pt x="317700" y="159663"/>
                    </a:moveTo>
                    <a:cubicBezTo>
                      <a:pt x="315379" y="163770"/>
                      <a:pt x="312880" y="167789"/>
                      <a:pt x="310292" y="171718"/>
                    </a:cubicBezTo>
                    <a:cubicBezTo>
                      <a:pt x="306632" y="171896"/>
                      <a:pt x="303062" y="172164"/>
                      <a:pt x="299403" y="172343"/>
                    </a:cubicBezTo>
                    <a:cubicBezTo>
                      <a:pt x="275037" y="173950"/>
                      <a:pt x="247636" y="179487"/>
                      <a:pt x="223716" y="173236"/>
                    </a:cubicBezTo>
                    <a:cubicBezTo>
                      <a:pt x="221306" y="176093"/>
                      <a:pt x="218896" y="178772"/>
                      <a:pt x="216486" y="181540"/>
                    </a:cubicBezTo>
                    <a:cubicBezTo>
                      <a:pt x="155169" y="251639"/>
                      <a:pt x="86266" y="327183"/>
                      <a:pt x="3528" y="372189"/>
                    </a:cubicBezTo>
                    <a:cubicBezTo>
                      <a:pt x="851" y="373618"/>
                      <a:pt x="-1381" y="370046"/>
                      <a:pt x="1029" y="368260"/>
                    </a:cubicBezTo>
                    <a:cubicBezTo>
                      <a:pt x="68415" y="314682"/>
                      <a:pt x="130714" y="261015"/>
                      <a:pt x="188015" y="198150"/>
                    </a:cubicBezTo>
                    <a:cubicBezTo>
                      <a:pt x="170343" y="174486"/>
                      <a:pt x="156240" y="147697"/>
                      <a:pt x="140710" y="122158"/>
                    </a:cubicBezTo>
                    <a:cubicBezTo>
                      <a:pt x="141514" y="120997"/>
                      <a:pt x="142406" y="120015"/>
                      <a:pt x="143299" y="118854"/>
                    </a:cubicBezTo>
                    <a:cubicBezTo>
                      <a:pt x="161685" y="142160"/>
                      <a:pt x="180250" y="166807"/>
                      <a:pt x="192388" y="193327"/>
                    </a:cubicBezTo>
                    <a:cubicBezTo>
                      <a:pt x="199707" y="185202"/>
                      <a:pt x="206936" y="177075"/>
                      <a:pt x="213987" y="168593"/>
                    </a:cubicBezTo>
                    <a:cubicBezTo>
                      <a:pt x="226394" y="153948"/>
                      <a:pt x="238532" y="138946"/>
                      <a:pt x="250492" y="124033"/>
                    </a:cubicBezTo>
                    <a:cubicBezTo>
                      <a:pt x="238621" y="105548"/>
                      <a:pt x="228536" y="85904"/>
                      <a:pt x="216754" y="67330"/>
                    </a:cubicBezTo>
                    <a:cubicBezTo>
                      <a:pt x="212916" y="61258"/>
                      <a:pt x="209078" y="55275"/>
                      <a:pt x="205151" y="49292"/>
                    </a:cubicBezTo>
                    <a:cubicBezTo>
                      <a:pt x="206936" y="47505"/>
                      <a:pt x="208811" y="45809"/>
                      <a:pt x="210506" y="44113"/>
                    </a:cubicBezTo>
                    <a:cubicBezTo>
                      <a:pt x="227375" y="68044"/>
                      <a:pt x="242548" y="94029"/>
                      <a:pt x="254151" y="119657"/>
                    </a:cubicBezTo>
                    <a:cubicBezTo>
                      <a:pt x="267361" y="103138"/>
                      <a:pt x="280213" y="86529"/>
                      <a:pt x="293155" y="69830"/>
                    </a:cubicBezTo>
                    <a:cubicBezTo>
                      <a:pt x="281106" y="49202"/>
                      <a:pt x="272180" y="26075"/>
                      <a:pt x="263077" y="3215"/>
                    </a:cubicBezTo>
                    <a:cubicBezTo>
                      <a:pt x="265129" y="1964"/>
                      <a:pt x="267182" y="982"/>
                      <a:pt x="269146" y="0"/>
                    </a:cubicBezTo>
                    <a:cubicBezTo>
                      <a:pt x="280927" y="20181"/>
                      <a:pt x="291995" y="41523"/>
                      <a:pt x="298510" y="62865"/>
                    </a:cubicBezTo>
                    <a:cubicBezTo>
                      <a:pt x="310827" y="46791"/>
                      <a:pt x="323144" y="30539"/>
                      <a:pt x="335283" y="14287"/>
                    </a:cubicBezTo>
                    <a:cubicBezTo>
                      <a:pt x="338942" y="20270"/>
                      <a:pt x="341620" y="26432"/>
                      <a:pt x="343672" y="32682"/>
                    </a:cubicBezTo>
                    <a:cubicBezTo>
                      <a:pt x="307257" y="79742"/>
                      <a:pt x="266558" y="124658"/>
                      <a:pt x="228089" y="168324"/>
                    </a:cubicBezTo>
                    <a:cubicBezTo>
                      <a:pt x="248528" y="161627"/>
                      <a:pt x="272002" y="163056"/>
                      <a:pt x="293244" y="161538"/>
                    </a:cubicBezTo>
                    <a:cubicBezTo>
                      <a:pt x="301366" y="160913"/>
                      <a:pt x="309488" y="160199"/>
                      <a:pt x="317700" y="15966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0" name="Google Shape;2140;p48"/>
              <p:cNvSpPr/>
              <p:nvPr/>
            </p:nvSpPr>
            <p:spPr>
              <a:xfrm>
                <a:off x="553013" y="6125676"/>
                <a:ext cx="154495" cy="402248"/>
              </a:xfrm>
              <a:custGeom>
                <a:avLst/>
                <a:gdLst/>
                <a:ahLst/>
                <a:cxnLst/>
                <a:rect l="l" t="t" r="r" b="b"/>
                <a:pathLst>
                  <a:path w="154495" h="402248" extrusionOk="0">
                    <a:moveTo>
                      <a:pt x="150303" y="401479"/>
                    </a:moveTo>
                    <a:cubicBezTo>
                      <a:pt x="109246" y="352544"/>
                      <a:pt x="73277" y="292715"/>
                      <a:pt x="46680" y="228243"/>
                    </a:cubicBezTo>
                    <a:cubicBezTo>
                      <a:pt x="32845" y="223600"/>
                      <a:pt x="19279" y="217974"/>
                      <a:pt x="5801" y="211723"/>
                    </a:cubicBezTo>
                    <a:cubicBezTo>
                      <a:pt x="5534" y="210919"/>
                      <a:pt x="5266" y="210205"/>
                      <a:pt x="5087" y="209401"/>
                    </a:cubicBezTo>
                    <a:cubicBezTo>
                      <a:pt x="4463" y="207079"/>
                      <a:pt x="3749" y="204490"/>
                      <a:pt x="3124" y="201722"/>
                    </a:cubicBezTo>
                    <a:cubicBezTo>
                      <a:pt x="16958" y="207348"/>
                      <a:pt x="30614" y="213509"/>
                      <a:pt x="43556" y="220385"/>
                    </a:cubicBezTo>
                    <a:cubicBezTo>
                      <a:pt x="19368" y="159663"/>
                      <a:pt x="3659" y="95101"/>
                      <a:pt x="0" y="31700"/>
                    </a:cubicBezTo>
                    <a:cubicBezTo>
                      <a:pt x="0" y="31611"/>
                      <a:pt x="0" y="31611"/>
                      <a:pt x="0" y="31611"/>
                    </a:cubicBezTo>
                    <a:cubicBezTo>
                      <a:pt x="4016" y="18395"/>
                      <a:pt x="9729" y="7591"/>
                      <a:pt x="17672" y="0"/>
                    </a:cubicBezTo>
                    <a:cubicBezTo>
                      <a:pt x="21153" y="59114"/>
                      <a:pt x="26776" y="116890"/>
                      <a:pt x="44359" y="175736"/>
                    </a:cubicBezTo>
                    <a:cubicBezTo>
                      <a:pt x="44627" y="176629"/>
                      <a:pt x="44984" y="177612"/>
                      <a:pt x="45251" y="178594"/>
                    </a:cubicBezTo>
                    <a:cubicBezTo>
                      <a:pt x="52659" y="168593"/>
                      <a:pt x="61585" y="160199"/>
                      <a:pt x="71492" y="151894"/>
                    </a:cubicBezTo>
                    <a:cubicBezTo>
                      <a:pt x="83987" y="141446"/>
                      <a:pt x="94787" y="130374"/>
                      <a:pt x="105587" y="119122"/>
                    </a:cubicBezTo>
                    <a:cubicBezTo>
                      <a:pt x="106301" y="121712"/>
                      <a:pt x="107015" y="124390"/>
                      <a:pt x="107729" y="126980"/>
                    </a:cubicBezTo>
                    <a:cubicBezTo>
                      <a:pt x="100767" y="134481"/>
                      <a:pt x="93627" y="141893"/>
                      <a:pt x="85415" y="148769"/>
                    </a:cubicBezTo>
                    <a:cubicBezTo>
                      <a:pt x="71670" y="160109"/>
                      <a:pt x="57925" y="171004"/>
                      <a:pt x="47393" y="185202"/>
                    </a:cubicBezTo>
                    <a:cubicBezTo>
                      <a:pt x="54712" y="208330"/>
                      <a:pt x="63370" y="231100"/>
                      <a:pt x="73009" y="253246"/>
                    </a:cubicBezTo>
                    <a:cubicBezTo>
                      <a:pt x="90414" y="243423"/>
                      <a:pt x="103445" y="228600"/>
                      <a:pt x="118618" y="215920"/>
                    </a:cubicBezTo>
                    <a:cubicBezTo>
                      <a:pt x="122456" y="212616"/>
                      <a:pt x="126383" y="209580"/>
                      <a:pt x="130399" y="206544"/>
                    </a:cubicBezTo>
                    <a:cubicBezTo>
                      <a:pt x="131024" y="208509"/>
                      <a:pt x="131559" y="210294"/>
                      <a:pt x="132095" y="212169"/>
                    </a:cubicBezTo>
                    <a:cubicBezTo>
                      <a:pt x="124865" y="217706"/>
                      <a:pt x="117814" y="223600"/>
                      <a:pt x="110853" y="229761"/>
                    </a:cubicBezTo>
                    <a:cubicBezTo>
                      <a:pt x="99428" y="239941"/>
                      <a:pt x="88272" y="249764"/>
                      <a:pt x="74437" y="256282"/>
                    </a:cubicBezTo>
                    <a:cubicBezTo>
                      <a:pt x="96215" y="306021"/>
                      <a:pt x="123348" y="353348"/>
                      <a:pt x="154051" y="398443"/>
                    </a:cubicBezTo>
                    <a:cubicBezTo>
                      <a:pt x="155747" y="400586"/>
                      <a:pt x="152177" y="403711"/>
                      <a:pt x="150303" y="40147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1" name="Google Shape;2141;p48"/>
              <p:cNvSpPr/>
              <p:nvPr/>
            </p:nvSpPr>
            <p:spPr>
              <a:xfrm>
                <a:off x="831263" y="5816173"/>
                <a:ext cx="227190" cy="464026"/>
              </a:xfrm>
              <a:custGeom>
                <a:avLst/>
                <a:gdLst/>
                <a:ahLst/>
                <a:cxnLst/>
                <a:rect l="l" t="t" r="r" b="b"/>
                <a:pathLst>
                  <a:path w="227190" h="464026" extrusionOk="0">
                    <a:moveTo>
                      <a:pt x="227191" y="174397"/>
                    </a:moveTo>
                    <a:cubicBezTo>
                      <a:pt x="226298" y="177522"/>
                      <a:pt x="225406" y="180469"/>
                      <a:pt x="224424" y="183684"/>
                    </a:cubicBezTo>
                    <a:lnTo>
                      <a:pt x="224424" y="183773"/>
                    </a:lnTo>
                    <a:cubicBezTo>
                      <a:pt x="207020" y="188059"/>
                      <a:pt x="189704" y="191274"/>
                      <a:pt x="173103" y="192167"/>
                    </a:cubicBezTo>
                    <a:cubicBezTo>
                      <a:pt x="159805" y="236994"/>
                      <a:pt x="142043" y="280214"/>
                      <a:pt x="118927" y="320933"/>
                    </a:cubicBezTo>
                    <a:cubicBezTo>
                      <a:pt x="132493" y="315485"/>
                      <a:pt x="147220" y="310485"/>
                      <a:pt x="162214" y="306467"/>
                    </a:cubicBezTo>
                    <a:cubicBezTo>
                      <a:pt x="160340" y="309235"/>
                      <a:pt x="158466" y="312003"/>
                      <a:pt x="156591" y="314772"/>
                    </a:cubicBezTo>
                    <a:cubicBezTo>
                      <a:pt x="143471" y="317897"/>
                      <a:pt x="130530" y="321558"/>
                      <a:pt x="117231" y="323969"/>
                    </a:cubicBezTo>
                    <a:cubicBezTo>
                      <a:pt x="87956" y="375136"/>
                      <a:pt x="50380" y="422195"/>
                      <a:pt x="3344" y="463450"/>
                    </a:cubicBezTo>
                    <a:cubicBezTo>
                      <a:pt x="1558" y="465147"/>
                      <a:pt x="-1208" y="462736"/>
                      <a:pt x="577" y="460861"/>
                    </a:cubicBezTo>
                    <a:cubicBezTo>
                      <a:pt x="61894" y="395406"/>
                      <a:pt x="112054" y="320844"/>
                      <a:pt x="144007" y="237262"/>
                    </a:cubicBezTo>
                    <a:cubicBezTo>
                      <a:pt x="125888" y="221456"/>
                      <a:pt x="109823" y="203150"/>
                      <a:pt x="92061" y="186898"/>
                    </a:cubicBezTo>
                    <a:cubicBezTo>
                      <a:pt x="83404" y="178951"/>
                      <a:pt x="74032" y="171450"/>
                      <a:pt x="64928" y="163770"/>
                    </a:cubicBezTo>
                    <a:cubicBezTo>
                      <a:pt x="66267" y="160466"/>
                      <a:pt x="67427" y="156984"/>
                      <a:pt x="68766" y="153412"/>
                    </a:cubicBezTo>
                    <a:cubicBezTo>
                      <a:pt x="80101" y="163056"/>
                      <a:pt x="90633" y="174040"/>
                      <a:pt x="100808" y="184041"/>
                    </a:cubicBezTo>
                    <a:cubicBezTo>
                      <a:pt x="116427" y="199311"/>
                      <a:pt x="132582" y="214938"/>
                      <a:pt x="145613" y="232708"/>
                    </a:cubicBezTo>
                    <a:cubicBezTo>
                      <a:pt x="148559" y="224760"/>
                      <a:pt x="151415" y="216813"/>
                      <a:pt x="154092" y="208687"/>
                    </a:cubicBezTo>
                    <a:cubicBezTo>
                      <a:pt x="159894" y="190559"/>
                      <a:pt x="164803" y="172164"/>
                      <a:pt x="168819" y="153680"/>
                    </a:cubicBezTo>
                    <a:cubicBezTo>
                      <a:pt x="142668" y="133856"/>
                      <a:pt x="118748" y="109121"/>
                      <a:pt x="95007" y="85635"/>
                    </a:cubicBezTo>
                    <a:cubicBezTo>
                      <a:pt x="96078" y="83582"/>
                      <a:pt x="96970" y="81528"/>
                      <a:pt x="97952" y="79474"/>
                    </a:cubicBezTo>
                    <a:cubicBezTo>
                      <a:pt x="123032" y="99476"/>
                      <a:pt x="149273" y="120104"/>
                      <a:pt x="170872" y="143411"/>
                    </a:cubicBezTo>
                    <a:cubicBezTo>
                      <a:pt x="180422" y="96262"/>
                      <a:pt x="184885" y="48309"/>
                      <a:pt x="187562" y="0"/>
                    </a:cubicBezTo>
                    <a:cubicBezTo>
                      <a:pt x="189080" y="625"/>
                      <a:pt x="190508" y="1518"/>
                      <a:pt x="191757" y="2768"/>
                    </a:cubicBezTo>
                    <a:cubicBezTo>
                      <a:pt x="195774" y="6787"/>
                      <a:pt x="199433" y="10805"/>
                      <a:pt x="202825" y="15002"/>
                    </a:cubicBezTo>
                    <a:cubicBezTo>
                      <a:pt x="199433" y="74831"/>
                      <a:pt x="190061" y="133767"/>
                      <a:pt x="173550" y="190113"/>
                    </a:cubicBezTo>
                    <a:cubicBezTo>
                      <a:pt x="190954" y="183148"/>
                      <a:pt x="209429" y="179487"/>
                      <a:pt x="227191" y="17439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2" name="Google Shape;2142;p48"/>
              <p:cNvSpPr/>
              <p:nvPr/>
            </p:nvSpPr>
            <p:spPr>
              <a:xfrm>
                <a:off x="636286" y="5825460"/>
                <a:ext cx="154758" cy="304808"/>
              </a:xfrm>
              <a:custGeom>
                <a:avLst/>
                <a:gdLst/>
                <a:ahLst/>
                <a:cxnLst/>
                <a:rect l="l" t="t" r="r" b="b"/>
                <a:pathLst>
                  <a:path w="154758" h="304808" extrusionOk="0">
                    <a:moveTo>
                      <a:pt x="151909" y="304770"/>
                    </a:moveTo>
                    <a:cubicBezTo>
                      <a:pt x="151463" y="304770"/>
                      <a:pt x="151017" y="304592"/>
                      <a:pt x="150660" y="304145"/>
                    </a:cubicBezTo>
                    <a:cubicBezTo>
                      <a:pt x="146911" y="299591"/>
                      <a:pt x="143252" y="295126"/>
                      <a:pt x="139681" y="290394"/>
                    </a:cubicBezTo>
                    <a:cubicBezTo>
                      <a:pt x="120670" y="265926"/>
                      <a:pt x="104159" y="239673"/>
                      <a:pt x="89521" y="212437"/>
                    </a:cubicBezTo>
                    <a:cubicBezTo>
                      <a:pt x="81578" y="211723"/>
                      <a:pt x="73634" y="210740"/>
                      <a:pt x="65690" y="209669"/>
                    </a:cubicBezTo>
                    <a:cubicBezTo>
                      <a:pt x="61585" y="209133"/>
                      <a:pt x="57568" y="208508"/>
                      <a:pt x="53463" y="207883"/>
                    </a:cubicBezTo>
                    <a:cubicBezTo>
                      <a:pt x="47393" y="206990"/>
                      <a:pt x="41324" y="206097"/>
                      <a:pt x="35166" y="205383"/>
                    </a:cubicBezTo>
                    <a:cubicBezTo>
                      <a:pt x="34720" y="204311"/>
                      <a:pt x="34363" y="203329"/>
                      <a:pt x="33916" y="202168"/>
                    </a:cubicBezTo>
                    <a:cubicBezTo>
                      <a:pt x="39450" y="202079"/>
                      <a:pt x="45073" y="202079"/>
                      <a:pt x="50696" y="202168"/>
                    </a:cubicBezTo>
                    <a:cubicBezTo>
                      <a:pt x="54534" y="202168"/>
                      <a:pt x="58461" y="202258"/>
                      <a:pt x="62299" y="202436"/>
                    </a:cubicBezTo>
                    <a:cubicBezTo>
                      <a:pt x="69975" y="202704"/>
                      <a:pt x="77561" y="203150"/>
                      <a:pt x="85058" y="204133"/>
                    </a:cubicBezTo>
                    <a:cubicBezTo>
                      <a:pt x="68190" y="171629"/>
                      <a:pt x="53909" y="137607"/>
                      <a:pt x="41681" y="102781"/>
                    </a:cubicBezTo>
                    <a:cubicBezTo>
                      <a:pt x="36237" y="101888"/>
                      <a:pt x="30882" y="101084"/>
                      <a:pt x="25437" y="100191"/>
                    </a:cubicBezTo>
                    <a:cubicBezTo>
                      <a:pt x="22313" y="99656"/>
                      <a:pt x="19279" y="99119"/>
                      <a:pt x="16066" y="98584"/>
                    </a:cubicBezTo>
                    <a:cubicBezTo>
                      <a:pt x="11067" y="97691"/>
                      <a:pt x="6069" y="96798"/>
                      <a:pt x="1071" y="95815"/>
                    </a:cubicBezTo>
                    <a:cubicBezTo>
                      <a:pt x="625" y="93672"/>
                      <a:pt x="268" y="91440"/>
                      <a:pt x="0" y="89297"/>
                    </a:cubicBezTo>
                    <a:cubicBezTo>
                      <a:pt x="5980" y="90458"/>
                      <a:pt x="11781" y="91619"/>
                      <a:pt x="17761" y="92690"/>
                    </a:cubicBezTo>
                    <a:cubicBezTo>
                      <a:pt x="19725" y="93137"/>
                      <a:pt x="21689" y="93494"/>
                      <a:pt x="23652" y="93940"/>
                    </a:cubicBezTo>
                    <a:cubicBezTo>
                      <a:pt x="29007" y="95012"/>
                      <a:pt x="34273" y="95994"/>
                      <a:pt x="39628" y="97066"/>
                    </a:cubicBezTo>
                    <a:cubicBezTo>
                      <a:pt x="37754" y="91351"/>
                      <a:pt x="35701" y="85725"/>
                      <a:pt x="33827" y="80010"/>
                    </a:cubicBezTo>
                    <a:cubicBezTo>
                      <a:pt x="32667" y="76527"/>
                      <a:pt x="31417" y="73045"/>
                      <a:pt x="30346" y="69562"/>
                    </a:cubicBezTo>
                    <a:lnTo>
                      <a:pt x="30346" y="69473"/>
                    </a:lnTo>
                    <a:cubicBezTo>
                      <a:pt x="24277" y="50453"/>
                      <a:pt x="18654" y="31343"/>
                      <a:pt x="13388" y="12144"/>
                    </a:cubicBezTo>
                    <a:cubicBezTo>
                      <a:pt x="15084" y="10001"/>
                      <a:pt x="16958" y="7948"/>
                      <a:pt x="19011" y="5983"/>
                    </a:cubicBezTo>
                    <a:cubicBezTo>
                      <a:pt x="21332" y="3750"/>
                      <a:pt x="23652" y="1786"/>
                      <a:pt x="25883" y="0"/>
                    </a:cubicBezTo>
                    <a:cubicBezTo>
                      <a:pt x="31328" y="18574"/>
                      <a:pt x="36951" y="37148"/>
                      <a:pt x="42842" y="55454"/>
                    </a:cubicBezTo>
                    <a:cubicBezTo>
                      <a:pt x="44091" y="59472"/>
                      <a:pt x="45430" y="63490"/>
                      <a:pt x="46769" y="67508"/>
                    </a:cubicBezTo>
                    <a:cubicBezTo>
                      <a:pt x="56319" y="96530"/>
                      <a:pt x="66672" y="125194"/>
                      <a:pt x="78097" y="153412"/>
                    </a:cubicBezTo>
                    <a:cubicBezTo>
                      <a:pt x="89521" y="134302"/>
                      <a:pt x="101124" y="115371"/>
                      <a:pt x="112013" y="96084"/>
                    </a:cubicBezTo>
                    <a:cubicBezTo>
                      <a:pt x="113173" y="94119"/>
                      <a:pt x="114244" y="92065"/>
                      <a:pt x="115405" y="90101"/>
                    </a:cubicBezTo>
                    <a:cubicBezTo>
                      <a:pt x="117100" y="87154"/>
                      <a:pt x="118707" y="84207"/>
                      <a:pt x="120224" y="81260"/>
                    </a:cubicBezTo>
                    <a:cubicBezTo>
                      <a:pt x="121652" y="85278"/>
                      <a:pt x="122902" y="89386"/>
                      <a:pt x="124062" y="93583"/>
                    </a:cubicBezTo>
                    <a:cubicBezTo>
                      <a:pt x="122545" y="96351"/>
                      <a:pt x="121027" y="98941"/>
                      <a:pt x="119421" y="101620"/>
                    </a:cubicBezTo>
                    <a:lnTo>
                      <a:pt x="119421" y="101709"/>
                    </a:lnTo>
                    <a:cubicBezTo>
                      <a:pt x="118885" y="102602"/>
                      <a:pt x="118350" y="103495"/>
                      <a:pt x="117814" y="104477"/>
                    </a:cubicBezTo>
                    <a:cubicBezTo>
                      <a:pt x="117011" y="105906"/>
                      <a:pt x="116208" y="107335"/>
                      <a:pt x="115405" y="108764"/>
                    </a:cubicBezTo>
                    <a:cubicBezTo>
                      <a:pt x="104873" y="126980"/>
                      <a:pt x="94341" y="145286"/>
                      <a:pt x="81578" y="162074"/>
                    </a:cubicBezTo>
                    <a:cubicBezTo>
                      <a:pt x="98268" y="202079"/>
                      <a:pt x="117279" y="241191"/>
                      <a:pt x="140306" y="279142"/>
                    </a:cubicBezTo>
                    <a:cubicBezTo>
                      <a:pt x="143609" y="284500"/>
                      <a:pt x="146911" y="289858"/>
                      <a:pt x="150392" y="295215"/>
                    </a:cubicBezTo>
                    <a:cubicBezTo>
                      <a:pt x="151641" y="297180"/>
                      <a:pt x="152891" y="299145"/>
                      <a:pt x="154230" y="301198"/>
                    </a:cubicBezTo>
                    <a:cubicBezTo>
                      <a:pt x="155747" y="302895"/>
                      <a:pt x="153694" y="305127"/>
                      <a:pt x="151909" y="30477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48"/>
              <p:cNvSpPr/>
              <p:nvPr/>
            </p:nvSpPr>
            <p:spPr>
              <a:xfrm>
                <a:off x="844003" y="5465950"/>
                <a:ext cx="167593" cy="340555"/>
              </a:xfrm>
              <a:custGeom>
                <a:avLst/>
                <a:gdLst/>
                <a:ahLst/>
                <a:cxnLst/>
                <a:rect l="l" t="t" r="r" b="b"/>
                <a:pathLst>
                  <a:path w="167593" h="340555" extrusionOk="0">
                    <a:moveTo>
                      <a:pt x="141531" y="176719"/>
                    </a:moveTo>
                    <a:cubicBezTo>
                      <a:pt x="140728" y="178862"/>
                      <a:pt x="140014" y="180826"/>
                      <a:pt x="139479" y="182523"/>
                    </a:cubicBezTo>
                    <a:cubicBezTo>
                      <a:pt x="139211" y="183148"/>
                      <a:pt x="139032" y="183684"/>
                      <a:pt x="138765" y="184220"/>
                    </a:cubicBezTo>
                    <a:cubicBezTo>
                      <a:pt x="125109" y="184666"/>
                      <a:pt x="111721" y="185291"/>
                      <a:pt x="98154" y="185023"/>
                    </a:cubicBezTo>
                    <a:cubicBezTo>
                      <a:pt x="70040" y="239137"/>
                      <a:pt x="37819" y="291108"/>
                      <a:pt x="1672" y="340221"/>
                    </a:cubicBezTo>
                    <a:cubicBezTo>
                      <a:pt x="958" y="341114"/>
                      <a:pt x="-470" y="340043"/>
                      <a:pt x="154" y="339061"/>
                    </a:cubicBezTo>
                    <a:cubicBezTo>
                      <a:pt x="27019" y="295126"/>
                      <a:pt x="52100" y="250210"/>
                      <a:pt x="74859" y="204311"/>
                    </a:cubicBezTo>
                    <a:cubicBezTo>
                      <a:pt x="57098" y="189756"/>
                      <a:pt x="39961" y="172790"/>
                      <a:pt x="24877" y="155019"/>
                    </a:cubicBezTo>
                    <a:lnTo>
                      <a:pt x="24877" y="154930"/>
                    </a:lnTo>
                    <a:cubicBezTo>
                      <a:pt x="25770" y="152340"/>
                      <a:pt x="26663" y="149662"/>
                      <a:pt x="27555" y="146983"/>
                    </a:cubicBezTo>
                    <a:cubicBezTo>
                      <a:pt x="45852" y="162163"/>
                      <a:pt x="63078" y="179576"/>
                      <a:pt x="78072" y="197703"/>
                    </a:cubicBezTo>
                    <a:cubicBezTo>
                      <a:pt x="91014" y="171183"/>
                      <a:pt x="103153" y="144215"/>
                      <a:pt x="114488" y="116800"/>
                    </a:cubicBezTo>
                    <a:cubicBezTo>
                      <a:pt x="96191" y="100102"/>
                      <a:pt x="77894" y="80100"/>
                      <a:pt x="62185" y="59293"/>
                    </a:cubicBezTo>
                    <a:lnTo>
                      <a:pt x="62185" y="59204"/>
                    </a:lnTo>
                    <a:cubicBezTo>
                      <a:pt x="63524" y="56793"/>
                      <a:pt x="64684" y="54293"/>
                      <a:pt x="66023" y="51971"/>
                    </a:cubicBezTo>
                    <a:cubicBezTo>
                      <a:pt x="71289" y="58222"/>
                      <a:pt x="76466" y="64740"/>
                      <a:pt x="81910" y="70902"/>
                    </a:cubicBezTo>
                    <a:cubicBezTo>
                      <a:pt x="93513" y="84029"/>
                      <a:pt x="105830" y="96619"/>
                      <a:pt x="117344" y="109924"/>
                    </a:cubicBezTo>
                    <a:cubicBezTo>
                      <a:pt x="117522" y="109657"/>
                      <a:pt x="117701" y="109299"/>
                      <a:pt x="117701" y="109032"/>
                    </a:cubicBezTo>
                    <a:cubicBezTo>
                      <a:pt x="122521" y="97244"/>
                      <a:pt x="126983" y="85368"/>
                      <a:pt x="131089" y="73402"/>
                    </a:cubicBezTo>
                    <a:cubicBezTo>
                      <a:pt x="126715" y="55811"/>
                      <a:pt x="112346" y="41434"/>
                      <a:pt x="102974" y="26343"/>
                    </a:cubicBezTo>
                    <a:cubicBezTo>
                      <a:pt x="99493" y="20806"/>
                      <a:pt x="96280" y="15270"/>
                      <a:pt x="93335" y="9644"/>
                    </a:cubicBezTo>
                    <a:cubicBezTo>
                      <a:pt x="95209" y="7412"/>
                      <a:pt x="97173" y="5447"/>
                      <a:pt x="99047" y="3572"/>
                    </a:cubicBezTo>
                    <a:cubicBezTo>
                      <a:pt x="105295" y="14198"/>
                      <a:pt x="111364" y="25003"/>
                      <a:pt x="118058" y="35451"/>
                    </a:cubicBezTo>
                    <a:cubicBezTo>
                      <a:pt x="124038" y="44917"/>
                      <a:pt x="130464" y="53846"/>
                      <a:pt x="134302" y="63937"/>
                    </a:cubicBezTo>
                    <a:cubicBezTo>
                      <a:pt x="141621" y="42684"/>
                      <a:pt x="148047" y="21431"/>
                      <a:pt x="154295" y="0"/>
                    </a:cubicBezTo>
                    <a:cubicBezTo>
                      <a:pt x="160810" y="6251"/>
                      <a:pt x="165005" y="14377"/>
                      <a:pt x="167593" y="23753"/>
                    </a:cubicBezTo>
                    <a:cubicBezTo>
                      <a:pt x="167593" y="23843"/>
                      <a:pt x="167593" y="23843"/>
                      <a:pt x="167593" y="23931"/>
                    </a:cubicBezTo>
                    <a:cubicBezTo>
                      <a:pt x="158133" y="50095"/>
                      <a:pt x="147868" y="75724"/>
                      <a:pt x="137426" y="100727"/>
                    </a:cubicBezTo>
                    <a:cubicBezTo>
                      <a:pt x="126269" y="127606"/>
                      <a:pt x="114041" y="153859"/>
                      <a:pt x="100832" y="179665"/>
                    </a:cubicBezTo>
                    <a:cubicBezTo>
                      <a:pt x="113684" y="178326"/>
                      <a:pt x="126448" y="177612"/>
                      <a:pt x="139300" y="176897"/>
                    </a:cubicBezTo>
                    <a:cubicBezTo>
                      <a:pt x="140014" y="176897"/>
                      <a:pt x="140728" y="176808"/>
                      <a:pt x="141531" y="1767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4" name="Google Shape;2144;p48"/>
              <p:cNvSpPr/>
              <p:nvPr/>
            </p:nvSpPr>
            <p:spPr>
              <a:xfrm>
                <a:off x="699835" y="5186184"/>
                <a:ext cx="172794" cy="362317"/>
              </a:xfrm>
              <a:custGeom>
                <a:avLst/>
                <a:gdLst/>
                <a:ahLst/>
                <a:cxnLst/>
                <a:rect l="l" t="t" r="r" b="b"/>
                <a:pathLst>
                  <a:path w="172794" h="362317" extrusionOk="0">
                    <a:moveTo>
                      <a:pt x="118439" y="359598"/>
                    </a:moveTo>
                    <a:cubicBezTo>
                      <a:pt x="117814" y="363617"/>
                      <a:pt x="111299" y="362991"/>
                      <a:pt x="111477" y="358973"/>
                    </a:cubicBezTo>
                    <a:cubicBezTo>
                      <a:pt x="112816" y="312003"/>
                      <a:pt x="110942" y="266372"/>
                      <a:pt x="106033" y="221813"/>
                    </a:cubicBezTo>
                    <a:cubicBezTo>
                      <a:pt x="95412" y="218777"/>
                      <a:pt x="84880" y="215920"/>
                      <a:pt x="74259" y="212973"/>
                    </a:cubicBezTo>
                    <a:cubicBezTo>
                      <a:pt x="54712" y="207436"/>
                      <a:pt x="35255" y="201989"/>
                      <a:pt x="15887" y="196006"/>
                    </a:cubicBezTo>
                    <a:cubicBezTo>
                      <a:pt x="15352" y="193953"/>
                      <a:pt x="14816" y="191988"/>
                      <a:pt x="14370" y="189934"/>
                    </a:cubicBezTo>
                    <a:cubicBezTo>
                      <a:pt x="34184" y="195024"/>
                      <a:pt x="53909" y="200560"/>
                      <a:pt x="73634" y="206097"/>
                    </a:cubicBezTo>
                    <a:cubicBezTo>
                      <a:pt x="84166" y="209133"/>
                      <a:pt x="94698" y="212169"/>
                      <a:pt x="105140" y="215205"/>
                    </a:cubicBezTo>
                    <a:cubicBezTo>
                      <a:pt x="103534" y="201543"/>
                      <a:pt x="101660" y="187970"/>
                      <a:pt x="99339" y="174397"/>
                    </a:cubicBezTo>
                    <a:cubicBezTo>
                      <a:pt x="98000" y="166092"/>
                      <a:pt x="96572" y="157877"/>
                      <a:pt x="94966" y="149572"/>
                    </a:cubicBezTo>
                    <a:cubicBezTo>
                      <a:pt x="63905" y="137338"/>
                      <a:pt x="32399" y="126712"/>
                      <a:pt x="893" y="116354"/>
                    </a:cubicBezTo>
                    <a:cubicBezTo>
                      <a:pt x="535" y="112693"/>
                      <a:pt x="178" y="109121"/>
                      <a:pt x="0" y="105548"/>
                    </a:cubicBezTo>
                    <a:cubicBezTo>
                      <a:pt x="31417" y="114657"/>
                      <a:pt x="62299" y="125998"/>
                      <a:pt x="92734" y="138142"/>
                    </a:cubicBezTo>
                    <a:cubicBezTo>
                      <a:pt x="82916" y="91976"/>
                      <a:pt x="69171" y="46791"/>
                      <a:pt x="50964" y="1875"/>
                    </a:cubicBezTo>
                    <a:cubicBezTo>
                      <a:pt x="55694" y="803"/>
                      <a:pt x="60960" y="89"/>
                      <a:pt x="66583" y="0"/>
                    </a:cubicBezTo>
                    <a:cubicBezTo>
                      <a:pt x="90949" y="54381"/>
                      <a:pt x="108353" y="112781"/>
                      <a:pt x="117547" y="172164"/>
                    </a:cubicBezTo>
                    <a:cubicBezTo>
                      <a:pt x="134862" y="149215"/>
                      <a:pt x="153426" y="127426"/>
                      <a:pt x="170563" y="104388"/>
                    </a:cubicBezTo>
                    <a:cubicBezTo>
                      <a:pt x="171456" y="109121"/>
                      <a:pt x="172170" y="113854"/>
                      <a:pt x="172794" y="118854"/>
                    </a:cubicBezTo>
                    <a:cubicBezTo>
                      <a:pt x="157175" y="141982"/>
                      <a:pt x="139324" y="164038"/>
                      <a:pt x="118885" y="181004"/>
                    </a:cubicBezTo>
                    <a:cubicBezTo>
                      <a:pt x="125222" y="225742"/>
                      <a:pt x="127097" y="270926"/>
                      <a:pt x="123705" y="315396"/>
                    </a:cubicBezTo>
                    <a:lnTo>
                      <a:pt x="123616" y="315664"/>
                    </a:lnTo>
                    <a:cubicBezTo>
                      <a:pt x="122366" y="330398"/>
                      <a:pt x="120670" y="345132"/>
                      <a:pt x="118439" y="35959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5" name="Google Shape;2145;p48"/>
              <p:cNvSpPr/>
              <p:nvPr/>
            </p:nvSpPr>
            <p:spPr>
              <a:xfrm>
                <a:off x="678214" y="6572875"/>
                <a:ext cx="389344" cy="412965"/>
              </a:xfrm>
              <a:custGeom>
                <a:avLst/>
                <a:gdLst/>
                <a:ahLst/>
                <a:cxnLst/>
                <a:rect l="l" t="t" r="r" b="b"/>
                <a:pathLst>
                  <a:path w="389344" h="412965" extrusionOk="0">
                    <a:moveTo>
                      <a:pt x="262783" y="159395"/>
                    </a:moveTo>
                    <a:cubicBezTo>
                      <a:pt x="252251" y="170825"/>
                      <a:pt x="241541" y="182165"/>
                      <a:pt x="230920" y="193506"/>
                    </a:cubicBezTo>
                    <a:cubicBezTo>
                      <a:pt x="244218" y="194846"/>
                      <a:pt x="257785" y="195917"/>
                      <a:pt x="271351" y="196989"/>
                    </a:cubicBezTo>
                    <a:cubicBezTo>
                      <a:pt x="279563" y="197525"/>
                      <a:pt x="287774" y="198329"/>
                      <a:pt x="296075" y="199043"/>
                    </a:cubicBezTo>
                    <a:cubicBezTo>
                      <a:pt x="306428" y="200114"/>
                      <a:pt x="316871" y="201275"/>
                      <a:pt x="327135" y="202882"/>
                    </a:cubicBezTo>
                    <a:cubicBezTo>
                      <a:pt x="324457" y="205919"/>
                      <a:pt x="321780" y="209133"/>
                      <a:pt x="318923" y="212080"/>
                    </a:cubicBezTo>
                    <a:cubicBezTo>
                      <a:pt x="310087" y="210830"/>
                      <a:pt x="301073" y="209312"/>
                      <a:pt x="292237" y="207705"/>
                    </a:cubicBezTo>
                    <a:lnTo>
                      <a:pt x="292147" y="207705"/>
                    </a:lnTo>
                    <a:cubicBezTo>
                      <a:pt x="285632" y="206544"/>
                      <a:pt x="279384" y="205204"/>
                      <a:pt x="272958" y="203954"/>
                    </a:cubicBezTo>
                    <a:cubicBezTo>
                      <a:pt x="258231" y="201097"/>
                      <a:pt x="243683" y="198060"/>
                      <a:pt x="229224" y="195382"/>
                    </a:cubicBezTo>
                    <a:cubicBezTo>
                      <a:pt x="196736" y="230118"/>
                      <a:pt x="163890" y="264676"/>
                      <a:pt x="130599" y="298788"/>
                    </a:cubicBezTo>
                    <a:cubicBezTo>
                      <a:pt x="119889" y="309771"/>
                      <a:pt x="109267" y="321022"/>
                      <a:pt x="98379" y="332184"/>
                    </a:cubicBezTo>
                    <a:cubicBezTo>
                      <a:pt x="106411" y="333256"/>
                      <a:pt x="114533" y="334328"/>
                      <a:pt x="122655" y="335667"/>
                    </a:cubicBezTo>
                    <a:cubicBezTo>
                      <a:pt x="130420" y="336828"/>
                      <a:pt x="138096" y="338167"/>
                      <a:pt x="145772" y="339596"/>
                    </a:cubicBezTo>
                    <a:cubicBezTo>
                      <a:pt x="154519" y="341204"/>
                      <a:pt x="163355" y="343168"/>
                      <a:pt x="171923" y="345311"/>
                    </a:cubicBezTo>
                    <a:cubicBezTo>
                      <a:pt x="167550" y="348883"/>
                      <a:pt x="162998" y="352366"/>
                      <a:pt x="158625" y="355937"/>
                    </a:cubicBezTo>
                    <a:cubicBezTo>
                      <a:pt x="150145" y="353973"/>
                      <a:pt x="141845" y="351741"/>
                      <a:pt x="133366" y="349329"/>
                    </a:cubicBezTo>
                    <a:cubicBezTo>
                      <a:pt x="126761" y="347454"/>
                      <a:pt x="120156" y="345490"/>
                      <a:pt x="113641" y="343436"/>
                    </a:cubicBezTo>
                    <a:cubicBezTo>
                      <a:pt x="106858" y="341292"/>
                      <a:pt x="100342" y="339149"/>
                      <a:pt x="93737" y="336917"/>
                    </a:cubicBezTo>
                    <a:cubicBezTo>
                      <a:pt x="69282" y="361920"/>
                      <a:pt x="43934" y="386209"/>
                      <a:pt x="15016" y="405140"/>
                    </a:cubicBezTo>
                    <a:cubicBezTo>
                      <a:pt x="11000" y="407819"/>
                      <a:pt x="6983" y="410319"/>
                      <a:pt x="2877" y="412730"/>
                    </a:cubicBezTo>
                    <a:cubicBezTo>
                      <a:pt x="1182" y="413713"/>
                      <a:pt x="-960" y="411391"/>
                      <a:pt x="468" y="409962"/>
                    </a:cubicBezTo>
                    <a:cubicBezTo>
                      <a:pt x="12606" y="398086"/>
                      <a:pt x="24655" y="386120"/>
                      <a:pt x="36704" y="374065"/>
                    </a:cubicBezTo>
                    <a:cubicBezTo>
                      <a:pt x="66694" y="344239"/>
                      <a:pt x="96326" y="314236"/>
                      <a:pt x="125779" y="284053"/>
                    </a:cubicBezTo>
                    <a:cubicBezTo>
                      <a:pt x="122745" y="277177"/>
                      <a:pt x="120692" y="269855"/>
                      <a:pt x="118193" y="262622"/>
                    </a:cubicBezTo>
                    <a:cubicBezTo>
                      <a:pt x="116943" y="259140"/>
                      <a:pt x="115515" y="255925"/>
                      <a:pt x="113819" y="252799"/>
                    </a:cubicBezTo>
                    <a:cubicBezTo>
                      <a:pt x="110071" y="245209"/>
                      <a:pt x="105697" y="238244"/>
                      <a:pt x="101770" y="230386"/>
                    </a:cubicBezTo>
                    <a:cubicBezTo>
                      <a:pt x="100967" y="228689"/>
                      <a:pt x="100074" y="226993"/>
                      <a:pt x="99450" y="225296"/>
                    </a:cubicBezTo>
                    <a:cubicBezTo>
                      <a:pt x="97040" y="220295"/>
                      <a:pt x="94987" y="215205"/>
                      <a:pt x="93023" y="210026"/>
                    </a:cubicBezTo>
                    <a:cubicBezTo>
                      <a:pt x="94451" y="207705"/>
                      <a:pt x="95969" y="205383"/>
                      <a:pt x="97486" y="203150"/>
                    </a:cubicBezTo>
                    <a:cubicBezTo>
                      <a:pt x="99628" y="208597"/>
                      <a:pt x="101949" y="214044"/>
                      <a:pt x="104537" y="219492"/>
                    </a:cubicBezTo>
                    <a:cubicBezTo>
                      <a:pt x="107036" y="225296"/>
                      <a:pt x="109981" y="230922"/>
                      <a:pt x="113284" y="236369"/>
                    </a:cubicBezTo>
                    <a:cubicBezTo>
                      <a:pt x="115069" y="239405"/>
                      <a:pt x="116765" y="242441"/>
                      <a:pt x="118371" y="245656"/>
                    </a:cubicBezTo>
                    <a:cubicBezTo>
                      <a:pt x="123816" y="256014"/>
                      <a:pt x="128189" y="267176"/>
                      <a:pt x="130867" y="278785"/>
                    </a:cubicBezTo>
                    <a:cubicBezTo>
                      <a:pt x="168175" y="240298"/>
                      <a:pt x="205036" y="201275"/>
                      <a:pt x="241362" y="161627"/>
                    </a:cubicBezTo>
                    <a:cubicBezTo>
                      <a:pt x="230920" y="147607"/>
                      <a:pt x="225207" y="129480"/>
                      <a:pt x="219317" y="113497"/>
                    </a:cubicBezTo>
                    <a:cubicBezTo>
                      <a:pt x="217978" y="109835"/>
                      <a:pt x="216550" y="106085"/>
                      <a:pt x="215300" y="102423"/>
                    </a:cubicBezTo>
                    <a:cubicBezTo>
                      <a:pt x="214229" y="99744"/>
                      <a:pt x="213158" y="96976"/>
                      <a:pt x="212176" y="94208"/>
                    </a:cubicBezTo>
                    <a:cubicBezTo>
                      <a:pt x="208517" y="84564"/>
                      <a:pt x="204947" y="74652"/>
                      <a:pt x="201823" y="64830"/>
                    </a:cubicBezTo>
                    <a:cubicBezTo>
                      <a:pt x="203697" y="62597"/>
                      <a:pt x="205750" y="60454"/>
                      <a:pt x="207714" y="58400"/>
                    </a:cubicBezTo>
                    <a:cubicBezTo>
                      <a:pt x="212623" y="67062"/>
                      <a:pt x="216193" y="76349"/>
                      <a:pt x="219584" y="85635"/>
                    </a:cubicBezTo>
                    <a:cubicBezTo>
                      <a:pt x="220656" y="88315"/>
                      <a:pt x="221548" y="90994"/>
                      <a:pt x="222530" y="93672"/>
                    </a:cubicBezTo>
                    <a:cubicBezTo>
                      <a:pt x="222887" y="94923"/>
                      <a:pt x="223422" y="96084"/>
                      <a:pt x="223779" y="97155"/>
                    </a:cubicBezTo>
                    <a:cubicBezTo>
                      <a:pt x="230920" y="116443"/>
                      <a:pt x="240470" y="135642"/>
                      <a:pt x="247432" y="155109"/>
                    </a:cubicBezTo>
                    <a:cubicBezTo>
                      <a:pt x="251180" y="151001"/>
                      <a:pt x="255018" y="146715"/>
                      <a:pt x="258767" y="142607"/>
                    </a:cubicBezTo>
                    <a:cubicBezTo>
                      <a:pt x="263140" y="137785"/>
                      <a:pt x="267514" y="133052"/>
                      <a:pt x="271887" y="128141"/>
                    </a:cubicBezTo>
                    <a:cubicBezTo>
                      <a:pt x="275189" y="124480"/>
                      <a:pt x="278402" y="120908"/>
                      <a:pt x="281705" y="117247"/>
                    </a:cubicBezTo>
                    <a:cubicBezTo>
                      <a:pt x="275993" y="95637"/>
                      <a:pt x="270727" y="73849"/>
                      <a:pt x="265282" y="52149"/>
                    </a:cubicBezTo>
                    <a:cubicBezTo>
                      <a:pt x="262158" y="39290"/>
                      <a:pt x="258142" y="26253"/>
                      <a:pt x="255464" y="13126"/>
                    </a:cubicBezTo>
                    <a:cubicBezTo>
                      <a:pt x="257785" y="11251"/>
                      <a:pt x="260195" y="9376"/>
                      <a:pt x="262515" y="7679"/>
                    </a:cubicBezTo>
                    <a:cubicBezTo>
                      <a:pt x="273404" y="40809"/>
                      <a:pt x="281705" y="74831"/>
                      <a:pt x="289024" y="108853"/>
                    </a:cubicBezTo>
                    <a:cubicBezTo>
                      <a:pt x="320262" y="73491"/>
                      <a:pt x="350162" y="37862"/>
                      <a:pt x="377117" y="0"/>
                    </a:cubicBezTo>
                    <a:cubicBezTo>
                      <a:pt x="382026" y="5358"/>
                      <a:pt x="386131" y="10805"/>
                      <a:pt x="389344" y="16430"/>
                    </a:cubicBezTo>
                    <a:cubicBezTo>
                      <a:pt x="354357" y="62151"/>
                      <a:pt x="313657" y="104299"/>
                      <a:pt x="277331" y="143678"/>
                    </a:cubicBezTo>
                    <a:cubicBezTo>
                      <a:pt x="306696" y="145375"/>
                      <a:pt x="336596" y="148947"/>
                      <a:pt x="365871" y="152697"/>
                    </a:cubicBezTo>
                    <a:cubicBezTo>
                      <a:pt x="364264" y="155376"/>
                      <a:pt x="362390" y="158056"/>
                      <a:pt x="360426" y="160734"/>
                    </a:cubicBezTo>
                    <a:cubicBezTo>
                      <a:pt x="333472" y="160199"/>
                      <a:pt x="305535" y="157252"/>
                      <a:pt x="279652" y="151269"/>
                    </a:cubicBezTo>
                    <a:cubicBezTo>
                      <a:pt x="277064" y="150644"/>
                      <a:pt x="274565" y="150108"/>
                      <a:pt x="271976" y="149394"/>
                    </a:cubicBezTo>
                    <a:cubicBezTo>
                      <a:pt x="271173" y="150287"/>
                      <a:pt x="270370" y="151090"/>
                      <a:pt x="269566" y="151983"/>
                    </a:cubicBezTo>
                    <a:cubicBezTo>
                      <a:pt x="267514" y="154394"/>
                      <a:pt x="265193" y="156984"/>
                      <a:pt x="262783" y="15939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6" name="Google Shape;2146;p48"/>
              <p:cNvSpPr/>
              <p:nvPr/>
            </p:nvSpPr>
            <p:spPr>
              <a:xfrm>
                <a:off x="469918" y="6448484"/>
                <a:ext cx="151758" cy="373623"/>
              </a:xfrm>
              <a:custGeom>
                <a:avLst/>
                <a:gdLst/>
                <a:ahLst/>
                <a:cxnLst/>
                <a:rect l="l" t="t" r="r" b="b"/>
                <a:pathLst>
                  <a:path w="151758" h="373623" extrusionOk="0">
                    <a:moveTo>
                      <a:pt x="145304" y="371921"/>
                    </a:moveTo>
                    <a:cubicBezTo>
                      <a:pt x="131024" y="348704"/>
                      <a:pt x="116029" y="323791"/>
                      <a:pt x="101213" y="297715"/>
                    </a:cubicBezTo>
                    <a:cubicBezTo>
                      <a:pt x="92109" y="297269"/>
                      <a:pt x="82916" y="296287"/>
                      <a:pt x="73723" y="294947"/>
                    </a:cubicBezTo>
                    <a:cubicBezTo>
                      <a:pt x="67565" y="294144"/>
                      <a:pt x="61496" y="293072"/>
                      <a:pt x="55516" y="292001"/>
                    </a:cubicBezTo>
                    <a:cubicBezTo>
                      <a:pt x="54891" y="291822"/>
                      <a:pt x="54266" y="291822"/>
                      <a:pt x="53730" y="291643"/>
                    </a:cubicBezTo>
                    <a:cubicBezTo>
                      <a:pt x="53641" y="291643"/>
                      <a:pt x="53641" y="291643"/>
                      <a:pt x="53641" y="291643"/>
                    </a:cubicBezTo>
                    <a:cubicBezTo>
                      <a:pt x="51767" y="287179"/>
                      <a:pt x="49893" y="282803"/>
                      <a:pt x="48018" y="278338"/>
                    </a:cubicBezTo>
                    <a:cubicBezTo>
                      <a:pt x="48911" y="278517"/>
                      <a:pt x="49714" y="278606"/>
                      <a:pt x="50517" y="278785"/>
                    </a:cubicBezTo>
                    <a:cubicBezTo>
                      <a:pt x="56497" y="279856"/>
                      <a:pt x="62388" y="281017"/>
                      <a:pt x="68279" y="282357"/>
                    </a:cubicBezTo>
                    <a:cubicBezTo>
                      <a:pt x="78721" y="284857"/>
                      <a:pt x="88896" y="288072"/>
                      <a:pt x="98625" y="292983"/>
                    </a:cubicBezTo>
                    <a:cubicBezTo>
                      <a:pt x="75955" y="252621"/>
                      <a:pt x="53998" y="209758"/>
                      <a:pt x="36505" y="165646"/>
                    </a:cubicBezTo>
                    <a:cubicBezTo>
                      <a:pt x="31863" y="164842"/>
                      <a:pt x="27401" y="163681"/>
                      <a:pt x="22938" y="162074"/>
                    </a:cubicBezTo>
                    <a:cubicBezTo>
                      <a:pt x="17583" y="160377"/>
                      <a:pt x="12317" y="158323"/>
                      <a:pt x="7229" y="156001"/>
                    </a:cubicBezTo>
                    <a:cubicBezTo>
                      <a:pt x="6515" y="155734"/>
                      <a:pt x="5801" y="155466"/>
                      <a:pt x="5087" y="155109"/>
                    </a:cubicBezTo>
                    <a:cubicBezTo>
                      <a:pt x="3927" y="150733"/>
                      <a:pt x="2767" y="146179"/>
                      <a:pt x="1696" y="141893"/>
                    </a:cubicBezTo>
                    <a:cubicBezTo>
                      <a:pt x="3392" y="142607"/>
                      <a:pt x="5177" y="143232"/>
                      <a:pt x="6783" y="144036"/>
                    </a:cubicBezTo>
                    <a:cubicBezTo>
                      <a:pt x="11246" y="145821"/>
                      <a:pt x="15798" y="147607"/>
                      <a:pt x="20082" y="149572"/>
                    </a:cubicBezTo>
                    <a:cubicBezTo>
                      <a:pt x="24277" y="151269"/>
                      <a:pt x="28383" y="153055"/>
                      <a:pt x="32488" y="155109"/>
                    </a:cubicBezTo>
                    <a:cubicBezTo>
                      <a:pt x="25526" y="136892"/>
                      <a:pt x="19457" y="118497"/>
                      <a:pt x="14459" y="100101"/>
                    </a:cubicBezTo>
                    <a:cubicBezTo>
                      <a:pt x="14459" y="100013"/>
                      <a:pt x="14459" y="100013"/>
                      <a:pt x="14459" y="100013"/>
                    </a:cubicBezTo>
                    <a:cubicBezTo>
                      <a:pt x="10264" y="85189"/>
                      <a:pt x="6962" y="70544"/>
                      <a:pt x="4463" y="55721"/>
                    </a:cubicBezTo>
                    <a:cubicBezTo>
                      <a:pt x="2410" y="44380"/>
                      <a:pt x="893" y="33040"/>
                      <a:pt x="0" y="21699"/>
                    </a:cubicBezTo>
                    <a:cubicBezTo>
                      <a:pt x="4195" y="12680"/>
                      <a:pt x="10264" y="5268"/>
                      <a:pt x="18208" y="0"/>
                    </a:cubicBezTo>
                    <a:cubicBezTo>
                      <a:pt x="20082" y="13305"/>
                      <a:pt x="22135" y="26610"/>
                      <a:pt x="24366" y="39826"/>
                    </a:cubicBezTo>
                    <a:cubicBezTo>
                      <a:pt x="25080" y="44023"/>
                      <a:pt x="25883" y="48399"/>
                      <a:pt x="26597" y="52596"/>
                    </a:cubicBezTo>
                    <a:cubicBezTo>
                      <a:pt x="33470" y="90190"/>
                      <a:pt x="42485" y="127159"/>
                      <a:pt x="56587" y="164395"/>
                    </a:cubicBezTo>
                    <a:cubicBezTo>
                      <a:pt x="58729" y="169932"/>
                      <a:pt x="61049" y="175468"/>
                      <a:pt x="63281" y="181004"/>
                    </a:cubicBezTo>
                    <a:cubicBezTo>
                      <a:pt x="72027" y="169396"/>
                      <a:pt x="82202" y="158502"/>
                      <a:pt x="90592" y="146625"/>
                    </a:cubicBezTo>
                    <a:cubicBezTo>
                      <a:pt x="97465" y="136981"/>
                      <a:pt x="104337" y="127248"/>
                      <a:pt x="110853" y="117425"/>
                    </a:cubicBezTo>
                    <a:cubicBezTo>
                      <a:pt x="112459" y="114836"/>
                      <a:pt x="114155" y="112335"/>
                      <a:pt x="115762" y="109835"/>
                    </a:cubicBezTo>
                    <a:cubicBezTo>
                      <a:pt x="119689" y="103763"/>
                      <a:pt x="123527" y="97691"/>
                      <a:pt x="127186" y="91440"/>
                    </a:cubicBezTo>
                    <a:cubicBezTo>
                      <a:pt x="127543" y="90725"/>
                      <a:pt x="128257" y="90815"/>
                      <a:pt x="128614" y="91172"/>
                    </a:cubicBezTo>
                    <a:cubicBezTo>
                      <a:pt x="128971" y="91440"/>
                      <a:pt x="129060" y="91708"/>
                      <a:pt x="128882" y="92154"/>
                    </a:cubicBezTo>
                    <a:lnTo>
                      <a:pt x="128882" y="92243"/>
                    </a:lnTo>
                    <a:cubicBezTo>
                      <a:pt x="125490" y="100013"/>
                      <a:pt x="121920" y="108138"/>
                      <a:pt x="117904" y="116264"/>
                    </a:cubicBezTo>
                    <a:cubicBezTo>
                      <a:pt x="116565" y="119300"/>
                      <a:pt x="114958" y="122426"/>
                      <a:pt x="113352" y="125373"/>
                    </a:cubicBezTo>
                    <a:cubicBezTo>
                      <a:pt x="101213" y="149394"/>
                      <a:pt x="86129" y="173236"/>
                      <a:pt x="67118" y="190738"/>
                    </a:cubicBezTo>
                    <a:cubicBezTo>
                      <a:pt x="71403" y="201275"/>
                      <a:pt x="75955" y="211723"/>
                      <a:pt x="80596" y="221992"/>
                    </a:cubicBezTo>
                    <a:cubicBezTo>
                      <a:pt x="95680" y="205025"/>
                      <a:pt x="111656" y="188863"/>
                      <a:pt x="124776" y="170200"/>
                    </a:cubicBezTo>
                    <a:cubicBezTo>
                      <a:pt x="124776" y="170200"/>
                      <a:pt x="124776" y="170200"/>
                      <a:pt x="124776" y="170110"/>
                    </a:cubicBezTo>
                    <a:cubicBezTo>
                      <a:pt x="126026" y="168503"/>
                      <a:pt x="127007" y="166896"/>
                      <a:pt x="128168" y="165199"/>
                    </a:cubicBezTo>
                    <a:cubicBezTo>
                      <a:pt x="129507" y="163145"/>
                      <a:pt x="130935" y="161002"/>
                      <a:pt x="132273" y="158859"/>
                    </a:cubicBezTo>
                    <a:cubicBezTo>
                      <a:pt x="135040" y="154394"/>
                      <a:pt x="137807" y="149840"/>
                      <a:pt x="140663" y="145464"/>
                    </a:cubicBezTo>
                    <a:cubicBezTo>
                      <a:pt x="141199" y="148143"/>
                      <a:pt x="141734" y="150733"/>
                      <a:pt x="142091" y="153055"/>
                    </a:cubicBezTo>
                    <a:cubicBezTo>
                      <a:pt x="139414" y="156895"/>
                      <a:pt x="136736" y="160556"/>
                      <a:pt x="134058" y="164395"/>
                    </a:cubicBezTo>
                    <a:cubicBezTo>
                      <a:pt x="131292" y="168235"/>
                      <a:pt x="128703" y="171896"/>
                      <a:pt x="125936" y="175736"/>
                    </a:cubicBezTo>
                    <a:cubicBezTo>
                      <a:pt x="112816" y="194131"/>
                      <a:pt x="99339" y="212258"/>
                      <a:pt x="83898" y="229404"/>
                    </a:cubicBezTo>
                    <a:cubicBezTo>
                      <a:pt x="105319" y="276106"/>
                      <a:pt x="129150" y="321736"/>
                      <a:pt x="151374" y="368081"/>
                    </a:cubicBezTo>
                    <a:cubicBezTo>
                      <a:pt x="153248" y="372100"/>
                      <a:pt x="147803" y="375940"/>
                      <a:pt x="145304" y="37192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7" name="Google Shape;2147;p48"/>
              <p:cNvSpPr/>
              <p:nvPr/>
            </p:nvSpPr>
            <p:spPr>
              <a:xfrm>
                <a:off x="365759" y="6830496"/>
                <a:ext cx="188502" cy="448180"/>
              </a:xfrm>
              <a:custGeom>
                <a:avLst/>
                <a:gdLst/>
                <a:ahLst/>
                <a:cxnLst/>
                <a:rect l="l" t="t" r="r" b="b"/>
                <a:pathLst>
                  <a:path w="188502" h="448180" extrusionOk="0">
                    <a:moveTo>
                      <a:pt x="151284" y="443627"/>
                    </a:moveTo>
                    <a:cubicBezTo>
                      <a:pt x="150927" y="449253"/>
                      <a:pt x="142448" y="449967"/>
                      <a:pt x="142359" y="444074"/>
                    </a:cubicBezTo>
                    <a:cubicBezTo>
                      <a:pt x="142091" y="437912"/>
                      <a:pt x="141734" y="431751"/>
                      <a:pt x="141466" y="425679"/>
                    </a:cubicBezTo>
                    <a:cubicBezTo>
                      <a:pt x="104159" y="422553"/>
                      <a:pt x="66761" y="416302"/>
                      <a:pt x="29900" y="408712"/>
                    </a:cubicBezTo>
                    <a:cubicBezTo>
                      <a:pt x="29454" y="406658"/>
                      <a:pt x="29007" y="404515"/>
                      <a:pt x="28472" y="402461"/>
                    </a:cubicBezTo>
                    <a:cubicBezTo>
                      <a:pt x="66047" y="408712"/>
                      <a:pt x="103802" y="413891"/>
                      <a:pt x="141288" y="420231"/>
                    </a:cubicBezTo>
                    <a:cubicBezTo>
                      <a:pt x="139324" y="378083"/>
                      <a:pt x="136736" y="336203"/>
                      <a:pt x="132452" y="294680"/>
                    </a:cubicBezTo>
                    <a:cubicBezTo>
                      <a:pt x="89967" y="288518"/>
                      <a:pt x="47483" y="279410"/>
                      <a:pt x="5444" y="269409"/>
                    </a:cubicBezTo>
                    <a:cubicBezTo>
                      <a:pt x="4998" y="266373"/>
                      <a:pt x="4641" y="263336"/>
                      <a:pt x="4284" y="260301"/>
                    </a:cubicBezTo>
                    <a:cubicBezTo>
                      <a:pt x="47126" y="267623"/>
                      <a:pt x="89967" y="275838"/>
                      <a:pt x="131559" y="286733"/>
                    </a:cubicBezTo>
                    <a:cubicBezTo>
                      <a:pt x="129685" y="269409"/>
                      <a:pt x="127454" y="252264"/>
                      <a:pt x="125044" y="235029"/>
                    </a:cubicBezTo>
                    <a:cubicBezTo>
                      <a:pt x="93984" y="234940"/>
                      <a:pt x="62924" y="225207"/>
                      <a:pt x="32845" y="218331"/>
                    </a:cubicBezTo>
                    <a:cubicBezTo>
                      <a:pt x="22046" y="215831"/>
                      <a:pt x="11157" y="213420"/>
                      <a:pt x="446" y="210741"/>
                    </a:cubicBezTo>
                    <a:cubicBezTo>
                      <a:pt x="268" y="207526"/>
                      <a:pt x="0" y="204311"/>
                      <a:pt x="0" y="201097"/>
                    </a:cubicBezTo>
                    <a:cubicBezTo>
                      <a:pt x="14013" y="204401"/>
                      <a:pt x="28115" y="207794"/>
                      <a:pt x="42217" y="210919"/>
                    </a:cubicBezTo>
                    <a:cubicBezTo>
                      <a:pt x="69350" y="216813"/>
                      <a:pt x="98179" y="220117"/>
                      <a:pt x="124241" y="230029"/>
                    </a:cubicBezTo>
                    <a:cubicBezTo>
                      <a:pt x="118618" y="192971"/>
                      <a:pt x="111210" y="155913"/>
                      <a:pt x="101213" y="118854"/>
                    </a:cubicBezTo>
                    <a:cubicBezTo>
                      <a:pt x="90860" y="80814"/>
                      <a:pt x="79346" y="41523"/>
                      <a:pt x="64173" y="4018"/>
                    </a:cubicBezTo>
                    <a:cubicBezTo>
                      <a:pt x="66851" y="2501"/>
                      <a:pt x="69707" y="1161"/>
                      <a:pt x="72741" y="0"/>
                    </a:cubicBezTo>
                    <a:cubicBezTo>
                      <a:pt x="85505" y="30182"/>
                      <a:pt x="95769" y="61526"/>
                      <a:pt x="105051" y="92244"/>
                    </a:cubicBezTo>
                    <a:cubicBezTo>
                      <a:pt x="111031" y="112425"/>
                      <a:pt x="116654" y="132963"/>
                      <a:pt x="121831" y="153680"/>
                    </a:cubicBezTo>
                    <a:cubicBezTo>
                      <a:pt x="131649" y="120730"/>
                      <a:pt x="142091" y="87779"/>
                      <a:pt x="153337" y="55185"/>
                    </a:cubicBezTo>
                    <a:cubicBezTo>
                      <a:pt x="154319" y="57954"/>
                      <a:pt x="155301" y="60722"/>
                      <a:pt x="156193" y="63579"/>
                    </a:cubicBezTo>
                    <a:cubicBezTo>
                      <a:pt x="147089" y="97601"/>
                      <a:pt x="136290" y="131267"/>
                      <a:pt x="124330" y="164306"/>
                    </a:cubicBezTo>
                    <a:cubicBezTo>
                      <a:pt x="135308" y="210562"/>
                      <a:pt x="143787" y="257800"/>
                      <a:pt x="148517" y="305217"/>
                    </a:cubicBezTo>
                    <a:cubicBezTo>
                      <a:pt x="158692" y="293162"/>
                      <a:pt x="169046" y="281107"/>
                      <a:pt x="179399" y="269052"/>
                    </a:cubicBezTo>
                    <a:cubicBezTo>
                      <a:pt x="182077" y="265926"/>
                      <a:pt x="184754" y="262533"/>
                      <a:pt x="187343" y="259050"/>
                    </a:cubicBezTo>
                    <a:cubicBezTo>
                      <a:pt x="187700" y="262890"/>
                      <a:pt x="188146" y="266730"/>
                      <a:pt x="188503" y="270569"/>
                    </a:cubicBezTo>
                    <a:cubicBezTo>
                      <a:pt x="187878" y="271195"/>
                      <a:pt x="187343" y="271730"/>
                      <a:pt x="186807" y="272266"/>
                    </a:cubicBezTo>
                    <a:cubicBezTo>
                      <a:pt x="174579" y="284768"/>
                      <a:pt x="161905" y="297002"/>
                      <a:pt x="149410" y="309235"/>
                    </a:cubicBezTo>
                    <a:cubicBezTo>
                      <a:pt x="149321" y="309414"/>
                      <a:pt x="149142" y="309325"/>
                      <a:pt x="148964" y="309414"/>
                    </a:cubicBezTo>
                    <a:cubicBezTo>
                      <a:pt x="153248" y="354598"/>
                      <a:pt x="154408" y="399514"/>
                      <a:pt x="151284" y="44362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48" name="Google Shape;2148;p48"/>
          <p:cNvSpPr/>
          <p:nvPr/>
        </p:nvSpPr>
        <p:spPr>
          <a:xfrm>
            <a:off x="481770" y="4527068"/>
            <a:ext cx="829749" cy="1092065"/>
          </a:xfrm>
          <a:custGeom>
            <a:avLst/>
            <a:gdLst/>
            <a:ahLst/>
            <a:cxnLst/>
            <a:rect l="l" t="t" r="r" b="b"/>
            <a:pathLst>
              <a:path w="1125084" h="1480766" extrusionOk="0">
                <a:moveTo>
                  <a:pt x="1073570" y="408537"/>
                </a:moveTo>
                <a:cubicBezTo>
                  <a:pt x="1094812" y="388267"/>
                  <a:pt x="1139439" y="335224"/>
                  <a:pt x="1120517" y="301917"/>
                </a:cubicBezTo>
                <a:cubicBezTo>
                  <a:pt x="1095258" y="257625"/>
                  <a:pt x="1020910" y="316650"/>
                  <a:pt x="997347" y="332546"/>
                </a:cubicBezTo>
                <a:cubicBezTo>
                  <a:pt x="965038" y="354155"/>
                  <a:pt x="932193" y="379962"/>
                  <a:pt x="907380" y="411127"/>
                </a:cubicBezTo>
                <a:cubicBezTo>
                  <a:pt x="930140" y="338707"/>
                  <a:pt x="948526" y="265037"/>
                  <a:pt x="962360" y="190921"/>
                </a:cubicBezTo>
                <a:cubicBezTo>
                  <a:pt x="967537" y="173240"/>
                  <a:pt x="970839" y="154666"/>
                  <a:pt x="971821" y="136003"/>
                </a:cubicBezTo>
                <a:cubicBezTo>
                  <a:pt x="972178" y="133771"/>
                  <a:pt x="972535" y="131538"/>
                  <a:pt x="972803" y="129216"/>
                </a:cubicBezTo>
                <a:cubicBezTo>
                  <a:pt x="972446" y="116626"/>
                  <a:pt x="971285" y="106178"/>
                  <a:pt x="970482" y="99838"/>
                </a:cubicBezTo>
                <a:cubicBezTo>
                  <a:pt x="969947" y="95819"/>
                  <a:pt x="969500" y="93498"/>
                  <a:pt x="969500" y="93498"/>
                </a:cubicBezTo>
                <a:lnTo>
                  <a:pt x="969233" y="91533"/>
                </a:lnTo>
                <a:cubicBezTo>
                  <a:pt x="967715" y="83229"/>
                  <a:pt x="965752" y="75103"/>
                  <a:pt x="963163" y="67334"/>
                </a:cubicBezTo>
                <a:cubicBezTo>
                  <a:pt x="954952" y="43938"/>
                  <a:pt x="927551" y="-6604"/>
                  <a:pt x="896848" y="718"/>
                </a:cubicBezTo>
                <a:cubicBezTo>
                  <a:pt x="863200" y="8844"/>
                  <a:pt x="856863" y="58672"/>
                  <a:pt x="858916" y="85997"/>
                </a:cubicBezTo>
                <a:cubicBezTo>
                  <a:pt x="864003" y="155291"/>
                  <a:pt x="912111" y="206012"/>
                  <a:pt x="930229" y="270752"/>
                </a:cubicBezTo>
                <a:cubicBezTo>
                  <a:pt x="931032" y="273520"/>
                  <a:pt x="865342" y="503460"/>
                  <a:pt x="814824" y="611598"/>
                </a:cubicBezTo>
                <a:cubicBezTo>
                  <a:pt x="824285" y="547751"/>
                  <a:pt x="836870" y="307453"/>
                  <a:pt x="764486" y="333171"/>
                </a:cubicBezTo>
                <a:cubicBezTo>
                  <a:pt x="723965" y="347458"/>
                  <a:pt x="728695" y="425415"/>
                  <a:pt x="731551" y="455865"/>
                </a:cubicBezTo>
                <a:cubicBezTo>
                  <a:pt x="737442" y="518283"/>
                  <a:pt x="759844" y="588470"/>
                  <a:pt x="803846" y="634726"/>
                </a:cubicBezTo>
                <a:cubicBezTo>
                  <a:pt x="757970" y="729560"/>
                  <a:pt x="704418" y="820374"/>
                  <a:pt x="643547" y="905653"/>
                </a:cubicBezTo>
                <a:cubicBezTo>
                  <a:pt x="633016" y="920298"/>
                  <a:pt x="622216" y="934764"/>
                  <a:pt x="611327" y="949051"/>
                </a:cubicBezTo>
                <a:cubicBezTo>
                  <a:pt x="640780" y="875739"/>
                  <a:pt x="703079" y="668570"/>
                  <a:pt x="611327" y="685089"/>
                </a:cubicBezTo>
                <a:cubicBezTo>
                  <a:pt x="571877" y="692144"/>
                  <a:pt x="564558" y="757241"/>
                  <a:pt x="563398" y="787603"/>
                </a:cubicBezTo>
                <a:cubicBezTo>
                  <a:pt x="560810" y="850021"/>
                  <a:pt x="576607" y="916636"/>
                  <a:pt x="588032" y="978787"/>
                </a:cubicBezTo>
                <a:cubicBezTo>
                  <a:pt x="543405" y="1034419"/>
                  <a:pt x="495922" y="1086568"/>
                  <a:pt x="445673" y="1135771"/>
                </a:cubicBezTo>
                <a:cubicBezTo>
                  <a:pt x="439693" y="1140504"/>
                  <a:pt x="434159" y="1145772"/>
                  <a:pt x="429339" y="1151844"/>
                </a:cubicBezTo>
                <a:cubicBezTo>
                  <a:pt x="384534" y="1194707"/>
                  <a:pt x="337766" y="1235426"/>
                  <a:pt x="289033" y="1274092"/>
                </a:cubicBezTo>
                <a:cubicBezTo>
                  <a:pt x="301618" y="1179259"/>
                  <a:pt x="338658" y="1092998"/>
                  <a:pt x="358026" y="999147"/>
                </a:cubicBezTo>
                <a:cubicBezTo>
                  <a:pt x="364185" y="969679"/>
                  <a:pt x="384891" y="885561"/>
                  <a:pt x="329465" y="889669"/>
                </a:cubicBezTo>
                <a:cubicBezTo>
                  <a:pt x="277877" y="893509"/>
                  <a:pt x="251279" y="987806"/>
                  <a:pt x="245656" y="1026204"/>
                </a:cubicBezTo>
                <a:cubicBezTo>
                  <a:pt x="239587" y="1068977"/>
                  <a:pt x="243960" y="1111928"/>
                  <a:pt x="249762" y="1154434"/>
                </a:cubicBezTo>
                <a:cubicBezTo>
                  <a:pt x="255563" y="1195778"/>
                  <a:pt x="259758" y="1240070"/>
                  <a:pt x="271004" y="1280879"/>
                </a:cubicBezTo>
                <a:cubicBezTo>
                  <a:pt x="270915" y="1283379"/>
                  <a:pt x="271004" y="1285969"/>
                  <a:pt x="270915" y="1288469"/>
                </a:cubicBezTo>
                <a:cubicBezTo>
                  <a:pt x="230126" y="1320258"/>
                  <a:pt x="188088" y="1350619"/>
                  <a:pt x="145068" y="1379819"/>
                </a:cubicBezTo>
                <a:cubicBezTo>
                  <a:pt x="144264" y="1379998"/>
                  <a:pt x="143372" y="1380266"/>
                  <a:pt x="142658" y="1380534"/>
                </a:cubicBezTo>
                <a:cubicBezTo>
                  <a:pt x="139891" y="1381248"/>
                  <a:pt x="138374" y="1382945"/>
                  <a:pt x="137660" y="1384909"/>
                </a:cubicBezTo>
                <a:cubicBezTo>
                  <a:pt x="93836" y="1414466"/>
                  <a:pt x="48763" y="1442952"/>
                  <a:pt x="2887" y="1470366"/>
                </a:cubicBezTo>
                <a:cubicBezTo>
                  <a:pt x="-3361" y="1474028"/>
                  <a:pt x="1548" y="1483136"/>
                  <a:pt x="7975" y="1480189"/>
                </a:cubicBezTo>
                <a:cubicBezTo>
                  <a:pt x="59920" y="1456347"/>
                  <a:pt x="109991" y="1429468"/>
                  <a:pt x="158456" y="1400179"/>
                </a:cubicBezTo>
                <a:cubicBezTo>
                  <a:pt x="234857" y="1431165"/>
                  <a:pt x="332410" y="1437326"/>
                  <a:pt x="413631" y="1430987"/>
                </a:cubicBezTo>
                <a:cubicBezTo>
                  <a:pt x="455044" y="1427772"/>
                  <a:pt x="562505" y="1413127"/>
                  <a:pt x="575447" y="1359995"/>
                </a:cubicBezTo>
                <a:cubicBezTo>
                  <a:pt x="589371" y="1302845"/>
                  <a:pt x="486551" y="1312132"/>
                  <a:pt x="456919" y="1315883"/>
                </a:cubicBezTo>
                <a:cubicBezTo>
                  <a:pt x="379090" y="1325795"/>
                  <a:pt x="298226" y="1341690"/>
                  <a:pt x="220130" y="1360531"/>
                </a:cubicBezTo>
                <a:cubicBezTo>
                  <a:pt x="295995" y="1309454"/>
                  <a:pt x="366773" y="1251678"/>
                  <a:pt x="432553" y="1188545"/>
                </a:cubicBezTo>
                <a:cubicBezTo>
                  <a:pt x="512613" y="1190063"/>
                  <a:pt x="595440" y="1184170"/>
                  <a:pt x="671394" y="1157827"/>
                </a:cubicBezTo>
                <a:cubicBezTo>
                  <a:pt x="704240" y="1146397"/>
                  <a:pt x="795635" y="1109785"/>
                  <a:pt x="782693" y="1061119"/>
                </a:cubicBezTo>
                <a:cubicBezTo>
                  <a:pt x="768413" y="1007183"/>
                  <a:pt x="672198" y="1027008"/>
                  <a:pt x="639352" y="1039688"/>
                </a:cubicBezTo>
                <a:cubicBezTo>
                  <a:pt x="600349" y="1054779"/>
                  <a:pt x="562505" y="1074245"/>
                  <a:pt x="524841" y="1092998"/>
                </a:cubicBezTo>
                <a:cubicBezTo>
                  <a:pt x="591334" y="1018345"/>
                  <a:pt x="651312" y="937800"/>
                  <a:pt x="704597" y="852789"/>
                </a:cubicBezTo>
                <a:cubicBezTo>
                  <a:pt x="766003" y="845824"/>
                  <a:pt x="827320" y="825911"/>
                  <a:pt x="880158" y="794211"/>
                </a:cubicBezTo>
                <a:cubicBezTo>
                  <a:pt x="909879" y="776441"/>
                  <a:pt x="992260" y="726791"/>
                  <a:pt x="978872" y="683303"/>
                </a:cubicBezTo>
                <a:cubicBezTo>
                  <a:pt x="966198" y="642227"/>
                  <a:pt x="895956" y="673302"/>
                  <a:pt x="872304" y="684375"/>
                </a:cubicBezTo>
                <a:cubicBezTo>
                  <a:pt x="829641" y="704556"/>
                  <a:pt x="787959" y="736346"/>
                  <a:pt x="752347" y="771976"/>
                </a:cubicBezTo>
                <a:cubicBezTo>
                  <a:pt x="799919" y="686876"/>
                  <a:pt x="840797" y="597936"/>
                  <a:pt x="874803" y="506585"/>
                </a:cubicBezTo>
                <a:cubicBezTo>
                  <a:pt x="943171" y="482297"/>
                  <a:pt x="1020018" y="459794"/>
                  <a:pt x="1073570" y="4085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59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49" name="Google Shape;2149;p48"/>
          <p:cNvGrpSpPr/>
          <p:nvPr/>
        </p:nvGrpSpPr>
        <p:grpSpPr>
          <a:xfrm>
            <a:off x="6437169" y="1269416"/>
            <a:ext cx="1502573" cy="2614622"/>
            <a:chOff x="5049205" y="2137340"/>
            <a:chExt cx="1509972" cy="2627497"/>
          </a:xfrm>
        </p:grpSpPr>
        <p:sp>
          <p:nvSpPr>
            <p:cNvPr id="2150" name="Google Shape;2150;p48"/>
            <p:cNvSpPr/>
            <p:nvPr/>
          </p:nvSpPr>
          <p:spPr>
            <a:xfrm>
              <a:off x="5284125" y="3168549"/>
              <a:ext cx="1087537" cy="904080"/>
            </a:xfrm>
            <a:custGeom>
              <a:avLst/>
              <a:gdLst/>
              <a:ahLst/>
              <a:cxnLst/>
              <a:rect l="l" t="t" r="r" b="b"/>
              <a:pathLst>
                <a:path w="1087537" h="904080" extrusionOk="0">
                  <a:moveTo>
                    <a:pt x="1082301" y="545626"/>
                  </a:moveTo>
                  <a:cubicBezTo>
                    <a:pt x="1005734" y="301931"/>
                    <a:pt x="666124" y="263393"/>
                    <a:pt x="666124" y="263393"/>
                  </a:cubicBezTo>
                  <a:lnTo>
                    <a:pt x="643705" y="45675"/>
                  </a:lnTo>
                  <a:lnTo>
                    <a:pt x="563813" y="15320"/>
                  </a:lnTo>
                  <a:lnTo>
                    <a:pt x="563813" y="0"/>
                  </a:lnTo>
                  <a:lnTo>
                    <a:pt x="543769" y="7612"/>
                  </a:lnTo>
                  <a:lnTo>
                    <a:pt x="523725" y="0"/>
                  </a:lnTo>
                  <a:lnTo>
                    <a:pt x="523725" y="15320"/>
                  </a:lnTo>
                  <a:lnTo>
                    <a:pt x="443833" y="45675"/>
                  </a:lnTo>
                  <a:lnTo>
                    <a:pt x="421414" y="263393"/>
                  </a:lnTo>
                  <a:cubicBezTo>
                    <a:pt x="421414" y="263393"/>
                    <a:pt x="81803" y="301931"/>
                    <a:pt x="5236" y="545626"/>
                  </a:cubicBezTo>
                  <a:cubicBezTo>
                    <a:pt x="-46441" y="710247"/>
                    <a:pt x="295924" y="815395"/>
                    <a:pt x="523820" y="891044"/>
                  </a:cubicBezTo>
                  <a:lnTo>
                    <a:pt x="523820" y="904080"/>
                  </a:lnTo>
                  <a:cubicBezTo>
                    <a:pt x="530374" y="901987"/>
                    <a:pt x="537119" y="899798"/>
                    <a:pt x="543864" y="897610"/>
                  </a:cubicBezTo>
                  <a:cubicBezTo>
                    <a:pt x="550703" y="899798"/>
                    <a:pt x="557353" y="901987"/>
                    <a:pt x="563908" y="904080"/>
                  </a:cubicBezTo>
                  <a:lnTo>
                    <a:pt x="563908" y="891044"/>
                  </a:lnTo>
                  <a:cubicBezTo>
                    <a:pt x="791613" y="815395"/>
                    <a:pt x="1133979" y="710247"/>
                    <a:pt x="1082301" y="545626"/>
                  </a:cubicBezTo>
                  <a:close/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p48"/>
            <p:cNvSpPr/>
            <p:nvPr/>
          </p:nvSpPr>
          <p:spPr>
            <a:xfrm>
              <a:off x="5284030" y="3434511"/>
              <a:ext cx="1087632" cy="638213"/>
            </a:xfrm>
            <a:custGeom>
              <a:avLst/>
              <a:gdLst/>
              <a:ahLst/>
              <a:cxnLst/>
              <a:rect l="l" t="t" r="r" b="b"/>
              <a:pathLst>
                <a:path w="1087632" h="638213" extrusionOk="0">
                  <a:moveTo>
                    <a:pt x="1082396" y="279664"/>
                  </a:moveTo>
                  <a:cubicBezTo>
                    <a:pt x="1020079" y="81359"/>
                    <a:pt x="783539" y="18936"/>
                    <a:pt x="697662" y="2569"/>
                  </a:cubicBezTo>
                  <a:cubicBezTo>
                    <a:pt x="658049" y="34542"/>
                    <a:pt x="608271" y="54144"/>
                    <a:pt x="557353" y="55095"/>
                  </a:cubicBezTo>
                  <a:cubicBezTo>
                    <a:pt x="501971" y="56237"/>
                    <a:pt x="447063" y="35398"/>
                    <a:pt x="404505" y="0"/>
                  </a:cubicBezTo>
                  <a:cubicBezTo>
                    <a:pt x="335158" y="11514"/>
                    <a:pt x="71544" y="68608"/>
                    <a:pt x="5236" y="279760"/>
                  </a:cubicBezTo>
                  <a:cubicBezTo>
                    <a:pt x="-46441" y="444380"/>
                    <a:pt x="295924" y="549528"/>
                    <a:pt x="523820" y="625177"/>
                  </a:cubicBezTo>
                  <a:lnTo>
                    <a:pt x="523820" y="638214"/>
                  </a:lnTo>
                  <a:cubicBezTo>
                    <a:pt x="530374" y="636120"/>
                    <a:pt x="537119" y="633932"/>
                    <a:pt x="543864" y="631743"/>
                  </a:cubicBezTo>
                  <a:cubicBezTo>
                    <a:pt x="550704" y="633932"/>
                    <a:pt x="557353" y="636120"/>
                    <a:pt x="563908" y="638214"/>
                  </a:cubicBezTo>
                  <a:lnTo>
                    <a:pt x="563908" y="625177"/>
                  </a:lnTo>
                  <a:cubicBezTo>
                    <a:pt x="791708" y="549433"/>
                    <a:pt x="1134074" y="444285"/>
                    <a:pt x="1082396" y="2796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2" name="Google Shape;2152;p48"/>
            <p:cNvSpPr/>
            <p:nvPr/>
          </p:nvSpPr>
          <p:spPr>
            <a:xfrm>
              <a:off x="5283935" y="3451925"/>
              <a:ext cx="1087727" cy="620609"/>
            </a:xfrm>
            <a:custGeom>
              <a:avLst/>
              <a:gdLst/>
              <a:ahLst/>
              <a:cxnLst/>
              <a:rect l="l" t="t" r="r" b="b"/>
              <a:pathLst>
                <a:path w="1087727" h="620609" extrusionOk="0">
                  <a:moveTo>
                    <a:pt x="1082491" y="262251"/>
                  </a:moveTo>
                  <a:cubicBezTo>
                    <a:pt x="1036513" y="116091"/>
                    <a:pt x="896014" y="43772"/>
                    <a:pt x="790853" y="9230"/>
                  </a:cubicBezTo>
                  <a:cubicBezTo>
                    <a:pt x="789523" y="10848"/>
                    <a:pt x="788288" y="12465"/>
                    <a:pt x="786958" y="13988"/>
                  </a:cubicBezTo>
                  <a:cubicBezTo>
                    <a:pt x="740220" y="68608"/>
                    <a:pt x="681228" y="115805"/>
                    <a:pt x="611596" y="133409"/>
                  </a:cubicBezTo>
                  <a:cubicBezTo>
                    <a:pt x="540064" y="151584"/>
                    <a:pt x="460647" y="135693"/>
                    <a:pt x="401465" y="91445"/>
                  </a:cubicBezTo>
                  <a:cubicBezTo>
                    <a:pt x="369641" y="67656"/>
                    <a:pt x="344087" y="35779"/>
                    <a:pt x="326703" y="0"/>
                  </a:cubicBezTo>
                  <a:cubicBezTo>
                    <a:pt x="220212" y="30069"/>
                    <a:pt x="55679" y="101532"/>
                    <a:pt x="5236" y="262156"/>
                  </a:cubicBezTo>
                  <a:cubicBezTo>
                    <a:pt x="-46441" y="426776"/>
                    <a:pt x="295924" y="531924"/>
                    <a:pt x="523820" y="607573"/>
                  </a:cubicBezTo>
                  <a:lnTo>
                    <a:pt x="523820" y="620610"/>
                  </a:lnTo>
                  <a:cubicBezTo>
                    <a:pt x="530374" y="618516"/>
                    <a:pt x="537119" y="616328"/>
                    <a:pt x="543864" y="614139"/>
                  </a:cubicBezTo>
                  <a:cubicBezTo>
                    <a:pt x="550703" y="616328"/>
                    <a:pt x="557353" y="618516"/>
                    <a:pt x="563908" y="620610"/>
                  </a:cubicBezTo>
                  <a:lnTo>
                    <a:pt x="563908" y="607573"/>
                  </a:lnTo>
                  <a:cubicBezTo>
                    <a:pt x="791803" y="532019"/>
                    <a:pt x="1134169" y="426871"/>
                    <a:pt x="1082491" y="2622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3" name="Google Shape;2153;p48"/>
            <p:cNvSpPr/>
            <p:nvPr/>
          </p:nvSpPr>
          <p:spPr>
            <a:xfrm>
              <a:off x="6168649" y="3509222"/>
              <a:ext cx="65337" cy="436966"/>
            </a:xfrm>
            <a:custGeom>
              <a:avLst/>
              <a:gdLst/>
              <a:ahLst/>
              <a:cxnLst/>
              <a:rect l="l" t="t" r="r" b="b"/>
              <a:pathLst>
                <a:path w="65337" h="436966" extrusionOk="0">
                  <a:moveTo>
                    <a:pt x="20325" y="3412"/>
                  </a:moveTo>
                  <a:cubicBezTo>
                    <a:pt x="-16154" y="147098"/>
                    <a:pt x="-3234" y="298968"/>
                    <a:pt x="56708" y="434470"/>
                  </a:cubicBezTo>
                  <a:cubicBezTo>
                    <a:pt x="59178" y="440084"/>
                    <a:pt x="67348" y="435232"/>
                    <a:pt x="64878" y="429712"/>
                  </a:cubicBezTo>
                  <a:cubicBezTo>
                    <a:pt x="6075" y="296589"/>
                    <a:pt x="-6369" y="147003"/>
                    <a:pt x="29444" y="5981"/>
                  </a:cubicBezTo>
                  <a:cubicBezTo>
                    <a:pt x="30964" y="-14"/>
                    <a:pt x="21750" y="-2583"/>
                    <a:pt x="20325" y="3412"/>
                  </a:cubicBezTo>
                  <a:lnTo>
                    <a:pt x="20325" y="3412"/>
                  </a:lnTo>
                  <a:close/>
                </a:path>
              </a:pathLst>
            </a:custGeom>
            <a:solidFill>
              <a:srgbClr val="F8C6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4" name="Google Shape;2154;p48"/>
            <p:cNvSpPr/>
            <p:nvPr/>
          </p:nvSpPr>
          <p:spPr>
            <a:xfrm>
              <a:off x="5468144" y="3505307"/>
              <a:ext cx="39321" cy="433627"/>
            </a:xfrm>
            <a:custGeom>
              <a:avLst/>
              <a:gdLst/>
              <a:ahLst/>
              <a:cxnLst/>
              <a:rect l="l" t="t" r="r" b="b"/>
              <a:pathLst>
                <a:path w="39321" h="433627" extrusionOk="0">
                  <a:moveTo>
                    <a:pt x="4560" y="429536"/>
                  </a:moveTo>
                  <a:cubicBezTo>
                    <a:pt x="7410" y="430868"/>
                    <a:pt x="10260" y="432295"/>
                    <a:pt x="13204" y="433627"/>
                  </a:cubicBezTo>
                  <a:cubicBezTo>
                    <a:pt x="49303" y="291749"/>
                    <a:pt x="48163" y="141593"/>
                    <a:pt x="8645" y="0"/>
                  </a:cubicBezTo>
                  <a:cubicBezTo>
                    <a:pt x="5795" y="1522"/>
                    <a:pt x="2945" y="3140"/>
                    <a:pt x="0" y="4758"/>
                  </a:cubicBezTo>
                  <a:cubicBezTo>
                    <a:pt x="38283" y="143401"/>
                    <a:pt x="39613" y="290512"/>
                    <a:pt x="4560" y="429536"/>
                  </a:cubicBezTo>
                  <a:close/>
                </a:path>
              </a:pathLst>
            </a:custGeom>
            <a:solidFill>
              <a:srgbClr val="F8C6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5" name="Google Shape;2155;p48"/>
            <p:cNvSpPr/>
            <p:nvPr/>
          </p:nvSpPr>
          <p:spPr>
            <a:xfrm>
              <a:off x="5712284" y="3168644"/>
              <a:ext cx="232170" cy="214717"/>
            </a:xfrm>
            <a:custGeom>
              <a:avLst/>
              <a:gdLst/>
              <a:ahLst/>
              <a:cxnLst/>
              <a:rect l="l" t="t" r="r" b="b"/>
              <a:pathLst>
                <a:path w="232170" h="214717" extrusionOk="0">
                  <a:moveTo>
                    <a:pt x="232170" y="207251"/>
                  </a:moveTo>
                  <a:lnTo>
                    <a:pt x="215546" y="45675"/>
                  </a:lnTo>
                  <a:lnTo>
                    <a:pt x="135654" y="15320"/>
                  </a:lnTo>
                  <a:lnTo>
                    <a:pt x="135654" y="0"/>
                  </a:lnTo>
                  <a:lnTo>
                    <a:pt x="115610" y="7613"/>
                  </a:lnTo>
                  <a:lnTo>
                    <a:pt x="95566" y="0"/>
                  </a:lnTo>
                  <a:lnTo>
                    <a:pt x="95566" y="15320"/>
                  </a:lnTo>
                  <a:lnTo>
                    <a:pt x="15674" y="45675"/>
                  </a:lnTo>
                  <a:lnTo>
                    <a:pt x="0" y="198020"/>
                  </a:lnTo>
                  <a:cubicBezTo>
                    <a:pt x="75522" y="216671"/>
                    <a:pt x="155128" y="219621"/>
                    <a:pt x="232170" y="207251"/>
                  </a:cubicBezTo>
                  <a:close/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6" name="Google Shape;2156;p48"/>
            <p:cNvSpPr/>
            <p:nvPr/>
          </p:nvSpPr>
          <p:spPr>
            <a:xfrm>
              <a:off x="5207762" y="2137340"/>
              <a:ext cx="1141960" cy="807496"/>
            </a:xfrm>
            <a:custGeom>
              <a:avLst/>
              <a:gdLst/>
              <a:ahLst/>
              <a:cxnLst/>
              <a:rect l="l" t="t" r="r" b="b"/>
              <a:pathLst>
                <a:path w="1141960" h="807496" extrusionOk="0">
                  <a:moveTo>
                    <a:pt x="1036215" y="807497"/>
                  </a:moveTo>
                  <a:cubicBezTo>
                    <a:pt x="1083333" y="774573"/>
                    <a:pt x="1112021" y="720048"/>
                    <a:pt x="1125131" y="664001"/>
                  </a:cubicBezTo>
                  <a:cubicBezTo>
                    <a:pt x="1145365" y="577884"/>
                    <a:pt x="1165314" y="408982"/>
                    <a:pt x="1070033" y="356741"/>
                  </a:cubicBezTo>
                  <a:cubicBezTo>
                    <a:pt x="1060154" y="351317"/>
                    <a:pt x="1049134" y="347130"/>
                    <a:pt x="1041629" y="338661"/>
                  </a:cubicBezTo>
                  <a:cubicBezTo>
                    <a:pt x="1022440" y="316966"/>
                    <a:pt x="1036784" y="283851"/>
                    <a:pt x="1043814" y="255780"/>
                  </a:cubicBezTo>
                  <a:cubicBezTo>
                    <a:pt x="1057684" y="200304"/>
                    <a:pt x="1033460" y="125987"/>
                    <a:pt x="983207" y="95918"/>
                  </a:cubicBezTo>
                  <a:cubicBezTo>
                    <a:pt x="947963" y="74793"/>
                    <a:pt x="905500" y="67751"/>
                    <a:pt x="864557" y="70606"/>
                  </a:cubicBezTo>
                  <a:cubicBezTo>
                    <a:pt x="806799" y="74603"/>
                    <a:pt x="745432" y="96774"/>
                    <a:pt x="693564" y="71082"/>
                  </a:cubicBezTo>
                  <a:cubicBezTo>
                    <a:pt x="639226" y="44153"/>
                    <a:pt x="610633" y="0"/>
                    <a:pt x="544420" y="0"/>
                  </a:cubicBezTo>
                  <a:cubicBezTo>
                    <a:pt x="483813" y="0"/>
                    <a:pt x="423110" y="23884"/>
                    <a:pt x="378462" y="64897"/>
                  </a:cubicBezTo>
                  <a:cubicBezTo>
                    <a:pt x="362883" y="79170"/>
                    <a:pt x="348254" y="96013"/>
                    <a:pt x="328209" y="102483"/>
                  </a:cubicBezTo>
                  <a:cubicBezTo>
                    <a:pt x="303320" y="110572"/>
                    <a:pt x="276627" y="100675"/>
                    <a:pt x="250978" y="95727"/>
                  </a:cubicBezTo>
                  <a:cubicBezTo>
                    <a:pt x="191415" y="84309"/>
                    <a:pt x="127198" y="100675"/>
                    <a:pt x="80460" y="139404"/>
                  </a:cubicBezTo>
                  <a:cubicBezTo>
                    <a:pt x="11683" y="196308"/>
                    <a:pt x="-33725" y="338661"/>
                    <a:pt x="31822" y="413740"/>
                  </a:cubicBezTo>
                  <a:cubicBezTo>
                    <a:pt x="55761" y="441145"/>
                    <a:pt x="94614" y="458463"/>
                    <a:pt x="103544" y="493766"/>
                  </a:cubicBezTo>
                  <a:cubicBezTo>
                    <a:pt x="110384" y="520886"/>
                    <a:pt x="96609" y="548291"/>
                    <a:pt x="88819" y="575220"/>
                  </a:cubicBezTo>
                  <a:cubicBezTo>
                    <a:pt x="76090" y="618992"/>
                    <a:pt x="80175" y="668949"/>
                    <a:pt x="106109" y="706441"/>
                  </a:cubicBezTo>
                  <a:cubicBezTo>
                    <a:pt x="132043" y="743932"/>
                    <a:pt x="181346" y="765913"/>
                    <a:pt x="225139" y="753543"/>
                  </a:cubicBezTo>
                </a:path>
              </a:pathLst>
            </a:custGeom>
            <a:solidFill>
              <a:srgbClr val="9940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7" name="Google Shape;2157;p48"/>
            <p:cNvSpPr/>
            <p:nvPr/>
          </p:nvSpPr>
          <p:spPr>
            <a:xfrm>
              <a:off x="5352469" y="2824840"/>
              <a:ext cx="150823" cy="277554"/>
            </a:xfrm>
            <a:custGeom>
              <a:avLst/>
              <a:gdLst/>
              <a:ahLst/>
              <a:cxnLst/>
              <a:rect l="l" t="t" r="r" b="b"/>
              <a:pathLst>
                <a:path w="150823" h="277554" extrusionOk="0">
                  <a:moveTo>
                    <a:pt x="122229" y="9806"/>
                  </a:moveTo>
                  <a:cubicBezTo>
                    <a:pt x="98195" y="-5514"/>
                    <a:pt x="64947" y="-2089"/>
                    <a:pt x="41768" y="14564"/>
                  </a:cubicBezTo>
                  <a:cubicBezTo>
                    <a:pt x="18589" y="31216"/>
                    <a:pt x="4909" y="58906"/>
                    <a:pt x="1204" y="87263"/>
                  </a:cubicBezTo>
                  <a:cubicBezTo>
                    <a:pt x="-2501" y="115620"/>
                    <a:pt x="2724" y="144452"/>
                    <a:pt x="11654" y="171571"/>
                  </a:cubicBezTo>
                  <a:cubicBezTo>
                    <a:pt x="21723" y="202021"/>
                    <a:pt x="36923" y="231805"/>
                    <a:pt x="61337" y="252645"/>
                  </a:cubicBezTo>
                  <a:cubicBezTo>
                    <a:pt x="85751" y="273484"/>
                    <a:pt x="120519" y="283951"/>
                    <a:pt x="150823" y="273389"/>
                  </a:cubicBezTo>
                </a:path>
              </a:pathLst>
            </a:custGeom>
            <a:solidFill>
              <a:srgbClr val="DD66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8" name="Google Shape;2158;p48"/>
            <p:cNvSpPr/>
            <p:nvPr/>
          </p:nvSpPr>
          <p:spPr>
            <a:xfrm>
              <a:off x="6154490" y="2824840"/>
              <a:ext cx="150812" cy="277554"/>
            </a:xfrm>
            <a:custGeom>
              <a:avLst/>
              <a:gdLst/>
              <a:ahLst/>
              <a:cxnLst/>
              <a:rect l="l" t="t" r="r" b="b"/>
              <a:pathLst>
                <a:path w="150812" h="277554" extrusionOk="0">
                  <a:moveTo>
                    <a:pt x="28594" y="9806"/>
                  </a:moveTo>
                  <a:cubicBezTo>
                    <a:pt x="52628" y="-5514"/>
                    <a:pt x="85876" y="-2089"/>
                    <a:pt x="109055" y="14564"/>
                  </a:cubicBezTo>
                  <a:cubicBezTo>
                    <a:pt x="132234" y="31216"/>
                    <a:pt x="145914" y="58906"/>
                    <a:pt x="149619" y="87263"/>
                  </a:cubicBezTo>
                  <a:cubicBezTo>
                    <a:pt x="153324" y="115620"/>
                    <a:pt x="148004" y="144452"/>
                    <a:pt x="139169" y="171571"/>
                  </a:cubicBezTo>
                  <a:cubicBezTo>
                    <a:pt x="129100" y="202021"/>
                    <a:pt x="113900" y="231805"/>
                    <a:pt x="89486" y="252645"/>
                  </a:cubicBezTo>
                  <a:cubicBezTo>
                    <a:pt x="65072" y="273484"/>
                    <a:pt x="30304" y="283951"/>
                    <a:pt x="0" y="273389"/>
                  </a:cubicBezTo>
                </a:path>
              </a:pathLst>
            </a:custGeom>
            <a:solidFill>
              <a:srgbClr val="DD66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59" name="Google Shape;2159;p48"/>
            <p:cNvGrpSpPr/>
            <p:nvPr/>
          </p:nvGrpSpPr>
          <p:grpSpPr>
            <a:xfrm>
              <a:off x="5392030" y="2892864"/>
              <a:ext cx="870269" cy="168415"/>
              <a:chOff x="5392030" y="2892864"/>
              <a:chExt cx="870269" cy="168415"/>
            </a:xfrm>
          </p:grpSpPr>
          <p:sp>
            <p:nvSpPr>
              <p:cNvPr id="2160" name="Google Shape;2160;p48"/>
              <p:cNvSpPr/>
              <p:nvPr/>
            </p:nvSpPr>
            <p:spPr>
              <a:xfrm>
                <a:off x="5392030" y="2892864"/>
                <a:ext cx="114799" cy="168389"/>
              </a:xfrm>
              <a:custGeom>
                <a:avLst/>
                <a:gdLst/>
                <a:ahLst/>
                <a:cxnLst/>
                <a:rect l="l" t="t" r="r" b="b"/>
                <a:pathLst>
                  <a:path w="114799" h="168389" extrusionOk="0">
                    <a:moveTo>
                      <a:pt x="2492" y="8677"/>
                    </a:moveTo>
                    <a:cubicBezTo>
                      <a:pt x="66234" y="35891"/>
                      <a:pt x="87798" y="103643"/>
                      <a:pt x="105467" y="165019"/>
                    </a:cubicBezTo>
                    <a:cubicBezTo>
                      <a:pt x="107177" y="170918"/>
                      <a:pt x="116297" y="168444"/>
                      <a:pt x="114587" y="162449"/>
                    </a:cubicBezTo>
                    <a:cubicBezTo>
                      <a:pt x="96253" y="98790"/>
                      <a:pt x="73169" y="28564"/>
                      <a:pt x="7242" y="398"/>
                    </a:cubicBezTo>
                    <a:cubicBezTo>
                      <a:pt x="1732" y="-1886"/>
                      <a:pt x="-3113" y="6298"/>
                      <a:pt x="2492" y="8677"/>
                    </a:cubicBezTo>
                    <a:lnTo>
                      <a:pt x="2492" y="8677"/>
                    </a:lnTo>
                    <a:close/>
                  </a:path>
                </a:pathLst>
              </a:custGeom>
              <a:solidFill>
                <a:srgbClr val="C65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1" name="Google Shape;2161;p48"/>
              <p:cNvSpPr/>
              <p:nvPr/>
            </p:nvSpPr>
            <p:spPr>
              <a:xfrm>
                <a:off x="6147440" y="2892928"/>
                <a:ext cx="114859" cy="168351"/>
              </a:xfrm>
              <a:custGeom>
                <a:avLst/>
                <a:gdLst/>
                <a:ahLst/>
                <a:cxnLst/>
                <a:rect l="l" t="t" r="r" b="b"/>
                <a:pathLst>
                  <a:path w="114859" h="168351" extrusionOk="0">
                    <a:moveTo>
                      <a:pt x="107556" y="429"/>
                    </a:moveTo>
                    <a:cubicBezTo>
                      <a:pt x="41724" y="28595"/>
                      <a:pt x="18545" y="98820"/>
                      <a:pt x="211" y="162480"/>
                    </a:cubicBezTo>
                    <a:cubicBezTo>
                      <a:pt x="-1499" y="168380"/>
                      <a:pt x="7715" y="170854"/>
                      <a:pt x="9330" y="165049"/>
                    </a:cubicBezTo>
                    <a:cubicBezTo>
                      <a:pt x="27000" y="103578"/>
                      <a:pt x="48564" y="35922"/>
                      <a:pt x="112306" y="8707"/>
                    </a:cubicBezTo>
                    <a:cubicBezTo>
                      <a:pt x="118006" y="6233"/>
                      <a:pt x="113161" y="-1950"/>
                      <a:pt x="107556" y="429"/>
                    </a:cubicBezTo>
                    <a:lnTo>
                      <a:pt x="107556" y="429"/>
                    </a:lnTo>
                    <a:close/>
                  </a:path>
                </a:pathLst>
              </a:custGeom>
              <a:solidFill>
                <a:srgbClr val="C65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2" name="Google Shape;2162;p48"/>
              <p:cNvSpPr/>
              <p:nvPr/>
            </p:nvSpPr>
            <p:spPr>
              <a:xfrm>
                <a:off x="6183123" y="2927402"/>
                <a:ext cx="44877" cy="120263"/>
              </a:xfrm>
              <a:custGeom>
                <a:avLst/>
                <a:gdLst/>
                <a:ahLst/>
                <a:cxnLst/>
                <a:rect l="l" t="t" r="r" b="b"/>
                <a:pathLst>
                  <a:path w="44877" h="120263" extrusionOk="0">
                    <a:moveTo>
                      <a:pt x="21525" y="6968"/>
                    </a:moveTo>
                    <a:cubicBezTo>
                      <a:pt x="45654" y="42461"/>
                      <a:pt x="37864" y="87185"/>
                      <a:pt x="2146" y="111259"/>
                    </a:cubicBezTo>
                    <a:cubicBezTo>
                      <a:pt x="-2889" y="114685"/>
                      <a:pt x="1861" y="122868"/>
                      <a:pt x="6896" y="119442"/>
                    </a:cubicBezTo>
                    <a:cubicBezTo>
                      <a:pt x="46794" y="92608"/>
                      <a:pt x="56769" y="42080"/>
                      <a:pt x="29600" y="2210"/>
                    </a:cubicBezTo>
                    <a:cubicBezTo>
                      <a:pt x="26275" y="-2929"/>
                      <a:pt x="18105" y="1829"/>
                      <a:pt x="21525" y="6968"/>
                    </a:cubicBezTo>
                    <a:lnTo>
                      <a:pt x="21525" y="6968"/>
                    </a:lnTo>
                    <a:close/>
                  </a:path>
                </a:pathLst>
              </a:custGeom>
              <a:solidFill>
                <a:srgbClr val="C65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3" name="Google Shape;2163;p48"/>
              <p:cNvSpPr/>
              <p:nvPr/>
            </p:nvSpPr>
            <p:spPr>
              <a:xfrm>
                <a:off x="5428293" y="2927846"/>
                <a:ext cx="53692" cy="116474"/>
              </a:xfrm>
              <a:custGeom>
                <a:avLst/>
                <a:gdLst/>
                <a:ahLst/>
                <a:cxnLst/>
                <a:rect l="l" t="t" r="r" b="b"/>
                <a:pathLst>
                  <a:path w="53692" h="116474" extrusionOk="0">
                    <a:moveTo>
                      <a:pt x="8597" y="3193"/>
                    </a:moveTo>
                    <a:cubicBezTo>
                      <a:pt x="-8882" y="45823"/>
                      <a:pt x="-1567" y="100633"/>
                      <a:pt x="47831" y="116239"/>
                    </a:cubicBezTo>
                    <a:cubicBezTo>
                      <a:pt x="53721" y="118047"/>
                      <a:pt x="56190" y="108912"/>
                      <a:pt x="50396" y="107104"/>
                    </a:cubicBezTo>
                    <a:cubicBezTo>
                      <a:pt x="5843" y="93116"/>
                      <a:pt x="2518" y="43064"/>
                      <a:pt x="17812" y="5762"/>
                    </a:cubicBezTo>
                    <a:cubicBezTo>
                      <a:pt x="20092" y="-42"/>
                      <a:pt x="10972" y="-2421"/>
                      <a:pt x="8597" y="3193"/>
                    </a:cubicBezTo>
                    <a:lnTo>
                      <a:pt x="8597" y="3193"/>
                    </a:lnTo>
                    <a:close/>
                  </a:path>
                </a:pathLst>
              </a:custGeom>
              <a:solidFill>
                <a:srgbClr val="C65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64" name="Google Shape;2164;p48"/>
            <p:cNvSpPr/>
            <p:nvPr/>
          </p:nvSpPr>
          <p:spPr>
            <a:xfrm>
              <a:off x="5441025" y="2325425"/>
              <a:ext cx="763792" cy="968451"/>
            </a:xfrm>
            <a:custGeom>
              <a:avLst/>
              <a:gdLst/>
              <a:ahLst/>
              <a:cxnLst/>
              <a:rect l="l" t="t" r="r" b="b"/>
              <a:pathLst>
                <a:path w="763792" h="968451" extrusionOk="0">
                  <a:moveTo>
                    <a:pt x="728855" y="176839"/>
                  </a:moveTo>
                  <a:cubicBezTo>
                    <a:pt x="688007" y="43335"/>
                    <a:pt x="515779" y="-5100"/>
                    <a:pt x="381929" y="419"/>
                  </a:cubicBezTo>
                  <a:cubicBezTo>
                    <a:pt x="248175" y="-5100"/>
                    <a:pt x="75852" y="43335"/>
                    <a:pt x="35004" y="176839"/>
                  </a:cubicBezTo>
                  <a:cubicBezTo>
                    <a:pt x="140" y="290932"/>
                    <a:pt x="-6224" y="411971"/>
                    <a:pt x="5175" y="530250"/>
                  </a:cubicBezTo>
                  <a:cubicBezTo>
                    <a:pt x="14390" y="625311"/>
                    <a:pt x="24174" y="774611"/>
                    <a:pt x="88297" y="849499"/>
                  </a:cubicBezTo>
                  <a:cubicBezTo>
                    <a:pt x="160969" y="934379"/>
                    <a:pt x="271354" y="969016"/>
                    <a:pt x="381834" y="968445"/>
                  </a:cubicBezTo>
                  <a:cubicBezTo>
                    <a:pt x="492410" y="969016"/>
                    <a:pt x="602700" y="934284"/>
                    <a:pt x="675372" y="849499"/>
                  </a:cubicBezTo>
                  <a:cubicBezTo>
                    <a:pt x="739589" y="774611"/>
                    <a:pt x="749279" y="625311"/>
                    <a:pt x="758494" y="530250"/>
                  </a:cubicBezTo>
                  <a:cubicBezTo>
                    <a:pt x="770083" y="412066"/>
                    <a:pt x="763718" y="290932"/>
                    <a:pt x="728855" y="176839"/>
                  </a:cubicBezTo>
                  <a:close/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p48"/>
            <p:cNvSpPr/>
            <p:nvPr/>
          </p:nvSpPr>
          <p:spPr>
            <a:xfrm>
              <a:off x="5746584" y="2888736"/>
              <a:ext cx="85548" cy="100559"/>
            </a:xfrm>
            <a:custGeom>
              <a:avLst/>
              <a:gdLst/>
              <a:ahLst/>
              <a:cxnLst/>
              <a:rect l="l" t="t" r="r" b="b"/>
              <a:pathLst>
                <a:path w="85548" h="100559" extrusionOk="0">
                  <a:moveTo>
                    <a:pt x="82355" y="5287"/>
                  </a:moveTo>
                  <a:cubicBezTo>
                    <a:pt x="56516" y="-4799"/>
                    <a:pt x="13008" y="-2325"/>
                    <a:pt x="2084" y="29266"/>
                  </a:cubicBezTo>
                  <a:cubicBezTo>
                    <a:pt x="-8366" y="59241"/>
                    <a:pt x="22508" y="92545"/>
                    <a:pt x="49772" y="100348"/>
                  </a:cubicBezTo>
                  <a:cubicBezTo>
                    <a:pt x="55661" y="102061"/>
                    <a:pt x="58131" y="92831"/>
                    <a:pt x="52336" y="91213"/>
                  </a:cubicBezTo>
                  <a:cubicBezTo>
                    <a:pt x="29442" y="84647"/>
                    <a:pt x="-291" y="53912"/>
                    <a:pt x="13008" y="28886"/>
                  </a:cubicBezTo>
                  <a:cubicBezTo>
                    <a:pt x="25453" y="5382"/>
                    <a:pt x="59081" y="6524"/>
                    <a:pt x="79885" y="14612"/>
                  </a:cubicBezTo>
                  <a:cubicBezTo>
                    <a:pt x="85585" y="16706"/>
                    <a:pt x="87960" y="7476"/>
                    <a:pt x="82355" y="5287"/>
                  </a:cubicBezTo>
                  <a:lnTo>
                    <a:pt x="82355" y="5287"/>
                  </a:lnTo>
                  <a:close/>
                </a:path>
              </a:pathLst>
            </a:custGeom>
            <a:solidFill>
              <a:srgbClr val="C65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48"/>
            <p:cNvSpPr/>
            <p:nvPr/>
          </p:nvSpPr>
          <p:spPr>
            <a:xfrm>
              <a:off x="5740649" y="3005619"/>
              <a:ext cx="124025" cy="48577"/>
            </a:xfrm>
            <a:custGeom>
              <a:avLst/>
              <a:gdLst/>
              <a:ahLst/>
              <a:cxnLst/>
              <a:rect l="l" t="t" r="r" b="b"/>
              <a:pathLst>
                <a:path w="124025" h="48577" extrusionOk="0">
                  <a:moveTo>
                    <a:pt x="703" y="13724"/>
                  </a:moveTo>
                  <a:cubicBezTo>
                    <a:pt x="30247" y="62730"/>
                    <a:pt x="99499" y="59590"/>
                    <a:pt x="123533" y="7254"/>
                  </a:cubicBezTo>
                  <a:cubicBezTo>
                    <a:pt x="126098" y="1735"/>
                    <a:pt x="117929" y="-3118"/>
                    <a:pt x="115364" y="2496"/>
                  </a:cubicBezTo>
                  <a:cubicBezTo>
                    <a:pt x="94465" y="48171"/>
                    <a:pt x="35092" y="52453"/>
                    <a:pt x="8968" y="8967"/>
                  </a:cubicBezTo>
                  <a:cubicBezTo>
                    <a:pt x="5738" y="3638"/>
                    <a:pt x="-2431" y="8491"/>
                    <a:pt x="703" y="13724"/>
                  </a:cubicBezTo>
                  <a:lnTo>
                    <a:pt x="703" y="13724"/>
                  </a:lnTo>
                  <a:close/>
                </a:path>
              </a:pathLst>
            </a:custGeom>
            <a:solidFill>
              <a:srgbClr val="C65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7" name="Google Shape;2167;p48"/>
            <p:cNvSpPr/>
            <p:nvPr/>
          </p:nvSpPr>
          <p:spPr>
            <a:xfrm>
              <a:off x="5502147" y="2657664"/>
              <a:ext cx="172984" cy="106342"/>
            </a:xfrm>
            <a:custGeom>
              <a:avLst/>
              <a:gdLst/>
              <a:ahLst/>
              <a:cxnLst/>
              <a:rect l="l" t="t" r="r" b="b"/>
              <a:pathLst>
                <a:path w="172984" h="106342" extrusionOk="0">
                  <a:moveTo>
                    <a:pt x="102601" y="752"/>
                  </a:moveTo>
                  <a:cubicBezTo>
                    <a:pt x="67833" y="8555"/>
                    <a:pt x="21285" y="29394"/>
                    <a:pt x="3805" y="63365"/>
                  </a:cubicBezTo>
                  <a:cubicBezTo>
                    <a:pt x="-9969" y="90104"/>
                    <a:pt x="16440" y="105044"/>
                    <a:pt x="38479" y="106281"/>
                  </a:cubicBezTo>
                  <a:cubicBezTo>
                    <a:pt x="71633" y="108184"/>
                    <a:pt x="223341" y="65649"/>
                    <a:pt x="155894" y="12266"/>
                  </a:cubicBezTo>
                  <a:cubicBezTo>
                    <a:pt x="123975" y="-13045"/>
                    <a:pt x="65743" y="5320"/>
                    <a:pt x="37339" y="26825"/>
                  </a:cubicBezTo>
                </a:path>
              </a:pathLst>
            </a:custGeom>
            <a:solidFill>
              <a:srgbClr val="9940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8" name="Google Shape;2168;p48"/>
            <p:cNvSpPr/>
            <p:nvPr/>
          </p:nvSpPr>
          <p:spPr>
            <a:xfrm>
              <a:off x="5614723" y="2851298"/>
              <a:ext cx="54527" cy="113426"/>
            </a:xfrm>
            <a:custGeom>
              <a:avLst/>
              <a:gdLst/>
              <a:ahLst/>
              <a:cxnLst/>
              <a:rect l="l" t="t" r="r" b="b"/>
              <a:pathLst>
                <a:path w="54527" h="113426" extrusionOk="0">
                  <a:moveTo>
                    <a:pt x="54528" y="56713"/>
                  </a:moveTo>
                  <a:cubicBezTo>
                    <a:pt x="54528" y="88035"/>
                    <a:pt x="42321" y="113426"/>
                    <a:pt x="27264" y="113426"/>
                  </a:cubicBezTo>
                  <a:cubicBezTo>
                    <a:pt x="12206" y="113426"/>
                    <a:pt x="0" y="88035"/>
                    <a:pt x="0" y="56713"/>
                  </a:cubicBezTo>
                  <a:cubicBezTo>
                    <a:pt x="0" y="25391"/>
                    <a:pt x="12206" y="0"/>
                    <a:pt x="27264" y="0"/>
                  </a:cubicBezTo>
                  <a:cubicBezTo>
                    <a:pt x="42321" y="0"/>
                    <a:pt x="54528" y="25391"/>
                    <a:pt x="54528" y="56713"/>
                  </a:cubicBezTo>
                  <a:close/>
                </a:path>
              </a:pathLst>
            </a:custGeom>
            <a:solidFill>
              <a:srgbClr val="AA4A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48"/>
            <p:cNvSpPr/>
            <p:nvPr/>
          </p:nvSpPr>
          <p:spPr>
            <a:xfrm>
              <a:off x="5935999" y="2851298"/>
              <a:ext cx="54527" cy="113426"/>
            </a:xfrm>
            <a:custGeom>
              <a:avLst/>
              <a:gdLst/>
              <a:ahLst/>
              <a:cxnLst/>
              <a:rect l="l" t="t" r="r" b="b"/>
              <a:pathLst>
                <a:path w="54527" h="113426" extrusionOk="0">
                  <a:moveTo>
                    <a:pt x="54528" y="56713"/>
                  </a:moveTo>
                  <a:cubicBezTo>
                    <a:pt x="54528" y="88035"/>
                    <a:pt x="42321" y="113426"/>
                    <a:pt x="27264" y="113426"/>
                  </a:cubicBezTo>
                  <a:cubicBezTo>
                    <a:pt x="12207" y="113426"/>
                    <a:pt x="0" y="88035"/>
                    <a:pt x="0" y="56713"/>
                  </a:cubicBezTo>
                  <a:cubicBezTo>
                    <a:pt x="0" y="25391"/>
                    <a:pt x="12207" y="0"/>
                    <a:pt x="27264" y="0"/>
                  </a:cubicBezTo>
                  <a:cubicBezTo>
                    <a:pt x="42321" y="0"/>
                    <a:pt x="54528" y="25391"/>
                    <a:pt x="54528" y="56713"/>
                  </a:cubicBezTo>
                  <a:close/>
                </a:path>
              </a:pathLst>
            </a:custGeom>
            <a:solidFill>
              <a:srgbClr val="AA4A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0" name="Google Shape;2170;p48"/>
            <p:cNvSpPr/>
            <p:nvPr/>
          </p:nvSpPr>
          <p:spPr>
            <a:xfrm>
              <a:off x="5499493" y="2310339"/>
              <a:ext cx="708298" cy="633387"/>
            </a:xfrm>
            <a:custGeom>
              <a:avLst/>
              <a:gdLst/>
              <a:ahLst/>
              <a:cxnLst/>
              <a:rect l="l" t="t" r="r" b="b"/>
              <a:pathLst>
                <a:path w="708298" h="633387" extrusionOk="0">
                  <a:moveTo>
                    <a:pt x="0" y="151865"/>
                  </a:moveTo>
                  <a:cubicBezTo>
                    <a:pt x="7220" y="214858"/>
                    <a:pt x="49398" y="270620"/>
                    <a:pt x="103831" y="303068"/>
                  </a:cubicBezTo>
                  <a:cubicBezTo>
                    <a:pt x="158263" y="335517"/>
                    <a:pt x="223336" y="346364"/>
                    <a:pt x="286603" y="343224"/>
                  </a:cubicBezTo>
                  <a:cubicBezTo>
                    <a:pt x="321276" y="341511"/>
                    <a:pt x="358515" y="337039"/>
                    <a:pt x="385494" y="363207"/>
                  </a:cubicBezTo>
                  <a:cubicBezTo>
                    <a:pt x="410668" y="387662"/>
                    <a:pt x="426342" y="405361"/>
                    <a:pt x="464910" y="410405"/>
                  </a:cubicBezTo>
                  <a:cubicBezTo>
                    <a:pt x="469565" y="410976"/>
                    <a:pt x="474505" y="411451"/>
                    <a:pt x="478305" y="414211"/>
                  </a:cubicBezTo>
                  <a:cubicBezTo>
                    <a:pt x="484195" y="418398"/>
                    <a:pt x="485429" y="426486"/>
                    <a:pt x="486474" y="433623"/>
                  </a:cubicBezTo>
                  <a:cubicBezTo>
                    <a:pt x="491699" y="470353"/>
                    <a:pt x="503004" y="506227"/>
                    <a:pt x="519723" y="539342"/>
                  </a:cubicBezTo>
                  <a:cubicBezTo>
                    <a:pt x="533593" y="566747"/>
                    <a:pt x="551547" y="592724"/>
                    <a:pt x="576246" y="610804"/>
                  </a:cubicBezTo>
                  <a:cubicBezTo>
                    <a:pt x="600945" y="628884"/>
                    <a:pt x="633243" y="638304"/>
                    <a:pt x="662977" y="630787"/>
                  </a:cubicBezTo>
                  <a:cubicBezTo>
                    <a:pt x="668487" y="570553"/>
                    <a:pt x="685681" y="512032"/>
                    <a:pt x="697176" y="452559"/>
                  </a:cubicBezTo>
                  <a:cubicBezTo>
                    <a:pt x="708765" y="393181"/>
                    <a:pt x="714655" y="330854"/>
                    <a:pt x="697841" y="272713"/>
                  </a:cubicBezTo>
                  <a:cubicBezTo>
                    <a:pt x="674852" y="193163"/>
                    <a:pt x="611299" y="130169"/>
                    <a:pt x="538532" y="90679"/>
                  </a:cubicBezTo>
                  <a:cubicBezTo>
                    <a:pt x="465860" y="51190"/>
                    <a:pt x="383974" y="32158"/>
                    <a:pt x="303037" y="15316"/>
                  </a:cubicBezTo>
                  <a:cubicBezTo>
                    <a:pt x="261999" y="6751"/>
                    <a:pt x="220391" y="-1337"/>
                    <a:pt x="178498" y="186"/>
                  </a:cubicBezTo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1" name="Google Shape;2171;p48"/>
            <p:cNvSpPr/>
            <p:nvPr/>
          </p:nvSpPr>
          <p:spPr>
            <a:xfrm>
              <a:off x="6038593" y="2438795"/>
              <a:ext cx="227419" cy="511357"/>
            </a:xfrm>
            <a:custGeom>
              <a:avLst/>
              <a:gdLst/>
              <a:ahLst/>
              <a:cxnLst/>
              <a:rect l="l" t="t" r="r" b="b"/>
              <a:pathLst>
                <a:path w="227419" h="511357" extrusionOk="0">
                  <a:moveTo>
                    <a:pt x="86734" y="15320"/>
                  </a:moveTo>
                  <a:cubicBezTo>
                    <a:pt x="37051" y="31116"/>
                    <a:pt x="287" y="81073"/>
                    <a:pt x="2" y="133314"/>
                  </a:cubicBezTo>
                  <a:cubicBezTo>
                    <a:pt x="-283" y="181654"/>
                    <a:pt x="27171" y="225996"/>
                    <a:pt x="32206" y="274050"/>
                  </a:cubicBezTo>
                  <a:cubicBezTo>
                    <a:pt x="34771" y="298220"/>
                    <a:pt x="28406" y="318583"/>
                    <a:pt x="26981" y="341611"/>
                  </a:cubicBezTo>
                  <a:cubicBezTo>
                    <a:pt x="25176" y="372632"/>
                    <a:pt x="35341" y="407840"/>
                    <a:pt x="45695" y="436672"/>
                  </a:cubicBezTo>
                  <a:cubicBezTo>
                    <a:pt x="55195" y="463031"/>
                    <a:pt x="70394" y="492720"/>
                    <a:pt x="96613" y="505756"/>
                  </a:cubicBezTo>
                  <a:cubicBezTo>
                    <a:pt x="134612" y="524597"/>
                    <a:pt x="157886" y="492149"/>
                    <a:pt x="178500" y="464173"/>
                  </a:cubicBezTo>
                  <a:cubicBezTo>
                    <a:pt x="208613" y="423160"/>
                    <a:pt x="232267" y="377390"/>
                    <a:pt x="226568" y="325244"/>
                  </a:cubicBezTo>
                  <a:cubicBezTo>
                    <a:pt x="221248" y="276810"/>
                    <a:pt x="200824" y="230659"/>
                    <a:pt x="192559" y="182605"/>
                  </a:cubicBezTo>
                  <a:cubicBezTo>
                    <a:pt x="183914" y="131982"/>
                    <a:pt x="186289" y="14464"/>
                    <a:pt x="119222" y="0"/>
                  </a:cubicBezTo>
                </a:path>
              </a:pathLst>
            </a:custGeom>
            <a:solidFill>
              <a:srgbClr val="9940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2" name="Google Shape;2172;p48"/>
            <p:cNvSpPr/>
            <p:nvPr/>
          </p:nvSpPr>
          <p:spPr>
            <a:xfrm>
              <a:off x="5486832" y="2288706"/>
              <a:ext cx="703475" cy="356810"/>
            </a:xfrm>
            <a:custGeom>
              <a:avLst/>
              <a:gdLst/>
              <a:ahLst/>
              <a:cxnLst/>
              <a:rect l="l" t="t" r="r" b="b"/>
              <a:pathLst>
                <a:path w="703475" h="356810" extrusionOk="0">
                  <a:moveTo>
                    <a:pt x="14466" y="29335"/>
                  </a:moveTo>
                  <a:cubicBezTo>
                    <a:pt x="-10898" y="81576"/>
                    <a:pt x="-1778" y="147519"/>
                    <a:pt x="32990" y="193956"/>
                  </a:cubicBezTo>
                  <a:cubicBezTo>
                    <a:pt x="67759" y="240392"/>
                    <a:pt x="125611" y="267321"/>
                    <a:pt x="183559" y="268939"/>
                  </a:cubicBezTo>
                  <a:cubicBezTo>
                    <a:pt x="227922" y="270176"/>
                    <a:pt x="273520" y="258091"/>
                    <a:pt x="315983" y="270842"/>
                  </a:cubicBezTo>
                  <a:cubicBezTo>
                    <a:pt x="356167" y="282927"/>
                    <a:pt x="386755" y="315280"/>
                    <a:pt x="424374" y="334026"/>
                  </a:cubicBezTo>
                  <a:cubicBezTo>
                    <a:pt x="464462" y="354009"/>
                    <a:pt x="510630" y="357625"/>
                    <a:pt x="555468" y="356673"/>
                  </a:cubicBezTo>
                  <a:cubicBezTo>
                    <a:pt x="600686" y="355721"/>
                    <a:pt x="650559" y="348014"/>
                    <a:pt x="679343" y="313187"/>
                  </a:cubicBezTo>
                  <a:cubicBezTo>
                    <a:pt x="695397" y="293775"/>
                    <a:pt x="702522" y="268082"/>
                    <a:pt x="703377" y="242771"/>
                  </a:cubicBezTo>
                  <a:cubicBezTo>
                    <a:pt x="706132" y="163981"/>
                    <a:pt x="650559" y="92043"/>
                    <a:pt x="581497" y="54266"/>
                  </a:cubicBezTo>
                  <a:cubicBezTo>
                    <a:pt x="512435" y="16489"/>
                    <a:pt x="431688" y="6973"/>
                    <a:pt x="353127" y="2596"/>
                  </a:cubicBezTo>
                  <a:cubicBezTo>
                    <a:pt x="237801" y="-3874"/>
                    <a:pt x="119532" y="-449"/>
                    <a:pt x="10761" y="38565"/>
                  </a:cubicBezTo>
                </a:path>
              </a:pathLst>
            </a:custGeom>
            <a:solidFill>
              <a:srgbClr val="9940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3" name="Google Shape;2173;p48"/>
            <p:cNvSpPr/>
            <p:nvPr/>
          </p:nvSpPr>
          <p:spPr>
            <a:xfrm>
              <a:off x="5740118" y="3496648"/>
              <a:ext cx="767187" cy="390045"/>
            </a:xfrm>
            <a:custGeom>
              <a:avLst/>
              <a:gdLst/>
              <a:ahLst/>
              <a:cxnLst/>
              <a:rect l="l" t="t" r="r" b="b"/>
              <a:pathLst>
                <a:path w="767187" h="390045" extrusionOk="0">
                  <a:moveTo>
                    <a:pt x="0" y="335045"/>
                  </a:moveTo>
                  <a:lnTo>
                    <a:pt x="679221" y="0"/>
                  </a:lnTo>
                  <a:lnTo>
                    <a:pt x="767188" y="92873"/>
                  </a:lnTo>
                  <a:lnTo>
                    <a:pt x="164438" y="390046"/>
                  </a:lnTo>
                  <a:close/>
                </a:path>
              </a:pathLst>
            </a:custGeom>
            <a:solidFill>
              <a:srgbClr val="F3DE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4" name="Google Shape;2174;p48"/>
            <p:cNvSpPr/>
            <p:nvPr/>
          </p:nvSpPr>
          <p:spPr>
            <a:xfrm>
              <a:off x="5085310" y="3531570"/>
              <a:ext cx="768327" cy="381386"/>
            </a:xfrm>
            <a:custGeom>
              <a:avLst/>
              <a:gdLst/>
              <a:ahLst/>
              <a:cxnLst/>
              <a:rect l="l" t="t" r="r" b="b"/>
              <a:pathLst>
                <a:path w="768327" h="381386" extrusionOk="0">
                  <a:moveTo>
                    <a:pt x="768328" y="338090"/>
                  </a:moveTo>
                  <a:lnTo>
                    <a:pt x="153989" y="0"/>
                  </a:lnTo>
                  <a:lnTo>
                    <a:pt x="0" y="68513"/>
                  </a:lnTo>
                  <a:lnTo>
                    <a:pt x="670387" y="381387"/>
                  </a:lnTo>
                  <a:close/>
                </a:path>
              </a:pathLst>
            </a:custGeom>
            <a:solidFill>
              <a:srgbClr val="F3DE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5" name="Google Shape;2175;p48"/>
            <p:cNvSpPr/>
            <p:nvPr/>
          </p:nvSpPr>
          <p:spPr>
            <a:xfrm>
              <a:off x="5049205" y="3571065"/>
              <a:ext cx="1489746" cy="1193772"/>
            </a:xfrm>
            <a:custGeom>
              <a:avLst/>
              <a:gdLst/>
              <a:ahLst/>
              <a:cxnLst/>
              <a:rect l="l" t="t" r="r" b="b"/>
              <a:pathLst>
                <a:path w="1489746" h="1193772" extrusionOk="0">
                  <a:moveTo>
                    <a:pt x="1440241" y="2564"/>
                  </a:moveTo>
                  <a:lnTo>
                    <a:pt x="843571" y="255204"/>
                  </a:lnTo>
                  <a:lnTo>
                    <a:pt x="757980" y="254633"/>
                  </a:lnTo>
                  <a:lnTo>
                    <a:pt x="757980" y="254253"/>
                  </a:lnTo>
                  <a:lnTo>
                    <a:pt x="735465" y="254443"/>
                  </a:lnTo>
                  <a:lnTo>
                    <a:pt x="712951" y="254253"/>
                  </a:lnTo>
                  <a:lnTo>
                    <a:pt x="712951" y="254633"/>
                  </a:lnTo>
                  <a:lnTo>
                    <a:pt x="632775" y="255204"/>
                  </a:lnTo>
                  <a:lnTo>
                    <a:pt x="49689" y="2564"/>
                  </a:lnTo>
                  <a:cubicBezTo>
                    <a:pt x="25560" y="-6952"/>
                    <a:pt x="-469" y="11223"/>
                    <a:pt x="6" y="37201"/>
                  </a:cubicBezTo>
                  <a:lnTo>
                    <a:pt x="18626" y="909880"/>
                  </a:lnTo>
                  <a:cubicBezTo>
                    <a:pt x="18911" y="924915"/>
                    <a:pt x="28410" y="938141"/>
                    <a:pt x="42565" y="943280"/>
                  </a:cubicBezTo>
                  <a:lnTo>
                    <a:pt x="621280" y="1164233"/>
                  </a:lnTo>
                  <a:cubicBezTo>
                    <a:pt x="621280" y="1164233"/>
                    <a:pt x="669538" y="1196110"/>
                    <a:pt x="735370" y="1193636"/>
                  </a:cubicBezTo>
                  <a:cubicBezTo>
                    <a:pt x="801203" y="1196015"/>
                    <a:pt x="849461" y="1164233"/>
                    <a:pt x="849461" y="1164233"/>
                  </a:cubicBezTo>
                  <a:lnTo>
                    <a:pt x="1447176" y="943280"/>
                  </a:lnTo>
                  <a:cubicBezTo>
                    <a:pt x="1461235" y="938141"/>
                    <a:pt x="1470735" y="924915"/>
                    <a:pt x="1471114" y="909880"/>
                  </a:cubicBezTo>
                  <a:lnTo>
                    <a:pt x="1489734" y="37201"/>
                  </a:lnTo>
                  <a:cubicBezTo>
                    <a:pt x="1490399" y="11223"/>
                    <a:pt x="1464370" y="-6952"/>
                    <a:pt x="1440241" y="25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6" name="Google Shape;2176;p48"/>
            <p:cNvSpPr/>
            <p:nvPr/>
          </p:nvSpPr>
          <p:spPr>
            <a:xfrm>
              <a:off x="5082365" y="3634530"/>
              <a:ext cx="560476" cy="1037204"/>
            </a:xfrm>
            <a:custGeom>
              <a:avLst/>
              <a:gdLst/>
              <a:ahLst/>
              <a:cxnLst/>
              <a:rect l="l" t="t" r="r" b="b"/>
              <a:pathLst>
                <a:path w="560476" h="1037204" extrusionOk="0">
                  <a:moveTo>
                    <a:pt x="550787" y="1037204"/>
                  </a:moveTo>
                  <a:lnTo>
                    <a:pt x="547082" y="1035872"/>
                  </a:lnTo>
                  <a:lnTo>
                    <a:pt x="27359" y="853457"/>
                  </a:lnTo>
                  <a:lnTo>
                    <a:pt x="27264" y="851459"/>
                  </a:lnTo>
                  <a:lnTo>
                    <a:pt x="0" y="0"/>
                  </a:lnTo>
                  <a:lnTo>
                    <a:pt x="560476" y="237891"/>
                  </a:lnTo>
                  <a:lnTo>
                    <a:pt x="550787" y="1037204"/>
                  </a:lnTo>
                  <a:close/>
                  <a:moveTo>
                    <a:pt x="32869" y="849461"/>
                  </a:moveTo>
                  <a:lnTo>
                    <a:pt x="545182" y="1029211"/>
                  </a:lnTo>
                  <a:lnTo>
                    <a:pt x="554682" y="241888"/>
                  </a:lnTo>
                  <a:lnTo>
                    <a:pt x="5985" y="8850"/>
                  </a:lnTo>
                  <a:lnTo>
                    <a:pt x="32869" y="849461"/>
                  </a:lnTo>
                  <a:close/>
                </a:path>
              </a:pathLst>
            </a:custGeom>
            <a:solidFill>
              <a:srgbClr val="758A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7" name="Google Shape;2177;p48"/>
            <p:cNvSpPr/>
            <p:nvPr/>
          </p:nvSpPr>
          <p:spPr>
            <a:xfrm>
              <a:off x="5678275" y="3824652"/>
              <a:ext cx="211841" cy="940180"/>
            </a:xfrm>
            <a:custGeom>
              <a:avLst/>
              <a:gdLst/>
              <a:ahLst/>
              <a:cxnLst/>
              <a:rect l="l" t="t" r="r" b="b"/>
              <a:pathLst>
                <a:path w="211841" h="940180" extrusionOk="0">
                  <a:moveTo>
                    <a:pt x="211841" y="1618"/>
                  </a:moveTo>
                  <a:lnTo>
                    <a:pt x="128910" y="1047"/>
                  </a:lnTo>
                  <a:lnTo>
                    <a:pt x="128910" y="666"/>
                  </a:lnTo>
                  <a:lnTo>
                    <a:pt x="106395" y="856"/>
                  </a:lnTo>
                  <a:lnTo>
                    <a:pt x="83881" y="666"/>
                  </a:lnTo>
                  <a:lnTo>
                    <a:pt x="83881" y="1047"/>
                  </a:lnTo>
                  <a:lnTo>
                    <a:pt x="3705" y="1618"/>
                  </a:lnTo>
                  <a:lnTo>
                    <a:pt x="0" y="0"/>
                  </a:lnTo>
                  <a:lnTo>
                    <a:pt x="0" y="915119"/>
                  </a:lnTo>
                  <a:cubicBezTo>
                    <a:pt x="16054" y="923778"/>
                    <a:pt x="56048" y="941857"/>
                    <a:pt x="106300" y="940049"/>
                  </a:cubicBezTo>
                  <a:cubicBezTo>
                    <a:pt x="155603" y="941857"/>
                    <a:pt x="195122" y="924444"/>
                    <a:pt x="211746" y="915594"/>
                  </a:cubicBezTo>
                  <a:lnTo>
                    <a:pt x="211746" y="161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8" name="Google Shape;2178;p48"/>
            <p:cNvSpPr/>
            <p:nvPr/>
          </p:nvSpPr>
          <p:spPr>
            <a:xfrm>
              <a:off x="5724253" y="4586949"/>
              <a:ext cx="119884" cy="120087"/>
            </a:xfrm>
            <a:custGeom>
              <a:avLst/>
              <a:gdLst/>
              <a:ahLst/>
              <a:cxnLst/>
              <a:rect l="l" t="t" r="r" b="b"/>
              <a:pathLst>
                <a:path w="119884" h="120087" extrusionOk="0">
                  <a:moveTo>
                    <a:pt x="119885" y="60044"/>
                  </a:moveTo>
                  <a:cubicBezTo>
                    <a:pt x="119885" y="93158"/>
                    <a:pt x="93096" y="120087"/>
                    <a:pt x="59943" y="120087"/>
                  </a:cubicBezTo>
                  <a:cubicBezTo>
                    <a:pt x="26884" y="120087"/>
                    <a:pt x="0" y="93253"/>
                    <a:pt x="0" y="60044"/>
                  </a:cubicBezTo>
                  <a:cubicBezTo>
                    <a:pt x="0" y="26834"/>
                    <a:pt x="26789" y="0"/>
                    <a:pt x="59943" y="0"/>
                  </a:cubicBezTo>
                  <a:cubicBezTo>
                    <a:pt x="93096" y="0"/>
                    <a:pt x="119885" y="26929"/>
                    <a:pt x="119885" y="600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48"/>
            <p:cNvSpPr/>
            <p:nvPr/>
          </p:nvSpPr>
          <p:spPr>
            <a:xfrm>
              <a:off x="5707344" y="3902966"/>
              <a:ext cx="153703" cy="60900"/>
            </a:xfrm>
            <a:custGeom>
              <a:avLst/>
              <a:gdLst/>
              <a:ahLst/>
              <a:cxnLst/>
              <a:rect l="l" t="t" r="r" b="b"/>
              <a:pathLst>
                <a:path w="153703" h="60900" extrusionOk="0">
                  <a:moveTo>
                    <a:pt x="0" y="0"/>
                  </a:moveTo>
                  <a:lnTo>
                    <a:pt x="153704" y="0"/>
                  </a:lnTo>
                  <a:lnTo>
                    <a:pt x="153704" y="60900"/>
                  </a:lnTo>
                  <a:lnTo>
                    <a:pt x="0" y="609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p48"/>
            <p:cNvSpPr/>
            <p:nvPr/>
          </p:nvSpPr>
          <p:spPr>
            <a:xfrm>
              <a:off x="5678370" y="4152846"/>
              <a:ext cx="211746" cy="150632"/>
            </a:xfrm>
            <a:custGeom>
              <a:avLst/>
              <a:gdLst/>
              <a:ahLst/>
              <a:cxnLst/>
              <a:rect l="l" t="t" r="r" b="b"/>
              <a:pathLst>
                <a:path w="211746" h="150632" extrusionOk="0">
                  <a:moveTo>
                    <a:pt x="0" y="150633"/>
                  </a:moveTo>
                  <a:lnTo>
                    <a:pt x="211746" y="65563"/>
                  </a:lnTo>
                  <a:lnTo>
                    <a:pt x="211746" y="0"/>
                  </a:lnTo>
                  <a:lnTo>
                    <a:pt x="0" y="850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48"/>
            <p:cNvSpPr/>
            <p:nvPr/>
          </p:nvSpPr>
          <p:spPr>
            <a:xfrm>
              <a:off x="5678370" y="4273695"/>
              <a:ext cx="211746" cy="150632"/>
            </a:xfrm>
            <a:custGeom>
              <a:avLst/>
              <a:gdLst/>
              <a:ahLst/>
              <a:cxnLst/>
              <a:rect l="l" t="t" r="r" b="b"/>
              <a:pathLst>
                <a:path w="211746" h="150632" extrusionOk="0">
                  <a:moveTo>
                    <a:pt x="0" y="150633"/>
                  </a:moveTo>
                  <a:lnTo>
                    <a:pt x="211746" y="65658"/>
                  </a:lnTo>
                  <a:lnTo>
                    <a:pt x="211746" y="0"/>
                  </a:lnTo>
                  <a:lnTo>
                    <a:pt x="0" y="850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48"/>
            <p:cNvSpPr/>
            <p:nvPr/>
          </p:nvSpPr>
          <p:spPr>
            <a:xfrm>
              <a:off x="5937899" y="3616450"/>
              <a:ext cx="560096" cy="1055474"/>
            </a:xfrm>
            <a:custGeom>
              <a:avLst/>
              <a:gdLst/>
              <a:ahLst/>
              <a:cxnLst/>
              <a:rect l="l" t="t" r="r" b="b"/>
              <a:pathLst>
                <a:path w="560096" h="1055474" extrusionOk="0">
                  <a:moveTo>
                    <a:pt x="5320" y="1055474"/>
                  </a:moveTo>
                  <a:lnTo>
                    <a:pt x="5320" y="1051383"/>
                  </a:lnTo>
                  <a:lnTo>
                    <a:pt x="0" y="234751"/>
                  </a:lnTo>
                  <a:lnTo>
                    <a:pt x="560097" y="0"/>
                  </a:lnTo>
                  <a:lnTo>
                    <a:pt x="560001" y="4377"/>
                  </a:lnTo>
                  <a:lnTo>
                    <a:pt x="544612" y="846606"/>
                  </a:lnTo>
                  <a:lnTo>
                    <a:pt x="542807" y="847272"/>
                  </a:lnTo>
                  <a:lnTo>
                    <a:pt x="5320" y="1055474"/>
                  </a:lnTo>
                  <a:close/>
                  <a:moveTo>
                    <a:pt x="5700" y="238462"/>
                  </a:moveTo>
                  <a:lnTo>
                    <a:pt x="10925" y="1047100"/>
                  </a:lnTo>
                  <a:lnTo>
                    <a:pt x="538912" y="842514"/>
                  </a:lnTo>
                  <a:lnTo>
                    <a:pt x="554207" y="8469"/>
                  </a:lnTo>
                  <a:lnTo>
                    <a:pt x="5700" y="238462"/>
                  </a:lnTo>
                  <a:close/>
                </a:path>
              </a:pathLst>
            </a:custGeom>
            <a:solidFill>
              <a:srgbClr val="758A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83" name="Google Shape;2183;p48"/>
            <p:cNvGrpSpPr/>
            <p:nvPr/>
          </p:nvGrpSpPr>
          <p:grpSpPr>
            <a:xfrm>
              <a:off x="6416583" y="3949465"/>
              <a:ext cx="142594" cy="228583"/>
              <a:chOff x="6416583" y="3949465"/>
              <a:chExt cx="142594" cy="228583"/>
            </a:xfrm>
          </p:grpSpPr>
          <p:sp>
            <p:nvSpPr>
              <p:cNvPr id="2184" name="Google Shape;2184;p48"/>
              <p:cNvSpPr/>
              <p:nvPr/>
            </p:nvSpPr>
            <p:spPr>
              <a:xfrm>
                <a:off x="6416583" y="3949465"/>
                <a:ext cx="142594" cy="228583"/>
              </a:xfrm>
              <a:custGeom>
                <a:avLst/>
                <a:gdLst/>
                <a:ahLst/>
                <a:cxnLst/>
                <a:rect l="l" t="t" r="r" b="b"/>
                <a:pathLst>
                  <a:path w="142594" h="228583" extrusionOk="0">
                    <a:moveTo>
                      <a:pt x="129386" y="179497"/>
                    </a:moveTo>
                    <a:cubicBezTo>
                      <a:pt x="129101" y="177974"/>
                      <a:pt x="128721" y="177213"/>
                      <a:pt x="128436" y="177498"/>
                    </a:cubicBezTo>
                    <a:cubicBezTo>
                      <a:pt x="136510" y="170933"/>
                      <a:pt x="141735" y="160941"/>
                      <a:pt x="142495" y="150569"/>
                    </a:cubicBezTo>
                    <a:cubicBezTo>
                      <a:pt x="143255" y="140197"/>
                      <a:pt x="139645" y="129540"/>
                      <a:pt x="132615" y="121927"/>
                    </a:cubicBezTo>
                    <a:cubicBezTo>
                      <a:pt x="135655" y="112126"/>
                      <a:pt x="139645" y="103467"/>
                      <a:pt x="137365" y="93000"/>
                    </a:cubicBezTo>
                    <a:cubicBezTo>
                      <a:pt x="135370" y="83865"/>
                      <a:pt x="129860" y="75491"/>
                      <a:pt x="122261" y="70067"/>
                    </a:cubicBezTo>
                    <a:cubicBezTo>
                      <a:pt x="122831" y="64262"/>
                      <a:pt x="123401" y="58363"/>
                      <a:pt x="122356" y="52558"/>
                    </a:cubicBezTo>
                    <a:cubicBezTo>
                      <a:pt x="120171" y="40854"/>
                      <a:pt x="111526" y="32671"/>
                      <a:pt x="102977" y="25439"/>
                    </a:cubicBezTo>
                    <a:cubicBezTo>
                      <a:pt x="87112" y="12021"/>
                      <a:pt x="71723" y="888"/>
                      <a:pt x="50064" y="32"/>
                    </a:cubicBezTo>
                    <a:cubicBezTo>
                      <a:pt x="44934" y="-159"/>
                      <a:pt x="39234" y="412"/>
                      <a:pt x="35909" y="4314"/>
                    </a:cubicBezTo>
                    <a:cubicBezTo>
                      <a:pt x="32110" y="8786"/>
                      <a:pt x="33250" y="15637"/>
                      <a:pt x="35435" y="21061"/>
                    </a:cubicBezTo>
                    <a:cubicBezTo>
                      <a:pt x="43129" y="39712"/>
                      <a:pt x="60798" y="52082"/>
                      <a:pt x="77613" y="63311"/>
                    </a:cubicBezTo>
                    <a:cubicBezTo>
                      <a:pt x="55574" y="61313"/>
                      <a:pt x="32965" y="66070"/>
                      <a:pt x="13585" y="76728"/>
                    </a:cubicBezTo>
                    <a:cubicBezTo>
                      <a:pt x="6936" y="80439"/>
                      <a:pt x="-94" y="86053"/>
                      <a:pt x="1" y="93666"/>
                    </a:cubicBezTo>
                    <a:cubicBezTo>
                      <a:pt x="96" y="101849"/>
                      <a:pt x="8171" y="107368"/>
                      <a:pt x="15675" y="110603"/>
                    </a:cubicBezTo>
                    <a:cubicBezTo>
                      <a:pt x="31920" y="117645"/>
                      <a:pt x="49874" y="120785"/>
                      <a:pt x="67543" y="119643"/>
                    </a:cubicBezTo>
                    <a:cubicBezTo>
                      <a:pt x="53009" y="120595"/>
                      <a:pt x="38094" y="124496"/>
                      <a:pt x="24415" y="129540"/>
                    </a:cubicBezTo>
                    <a:cubicBezTo>
                      <a:pt x="16245" y="132585"/>
                      <a:pt x="7031" y="137247"/>
                      <a:pt x="5606" y="145907"/>
                    </a:cubicBezTo>
                    <a:cubicBezTo>
                      <a:pt x="4751" y="151045"/>
                      <a:pt x="7126" y="156279"/>
                      <a:pt x="10736" y="159990"/>
                    </a:cubicBezTo>
                    <a:cubicBezTo>
                      <a:pt x="14345" y="163701"/>
                      <a:pt x="19190" y="166080"/>
                      <a:pt x="24035" y="167888"/>
                    </a:cubicBezTo>
                    <a:cubicBezTo>
                      <a:pt x="37049" y="172931"/>
                      <a:pt x="51204" y="174929"/>
                      <a:pt x="65073" y="173787"/>
                    </a:cubicBezTo>
                    <a:cubicBezTo>
                      <a:pt x="56904" y="176737"/>
                      <a:pt x="49114" y="180829"/>
                      <a:pt x="42084" y="185872"/>
                    </a:cubicBezTo>
                    <a:cubicBezTo>
                      <a:pt x="36194" y="190154"/>
                      <a:pt x="30590" y="195673"/>
                      <a:pt x="29450" y="202810"/>
                    </a:cubicBezTo>
                    <a:cubicBezTo>
                      <a:pt x="25460" y="229359"/>
                      <a:pt x="66023" y="227456"/>
                      <a:pt x="82077" y="228312"/>
                    </a:cubicBezTo>
                    <a:cubicBezTo>
                      <a:pt x="97562" y="229073"/>
                      <a:pt x="116656" y="229168"/>
                      <a:pt x="126916" y="215371"/>
                    </a:cubicBezTo>
                    <a:cubicBezTo>
                      <a:pt x="131095" y="209756"/>
                      <a:pt x="131286" y="205284"/>
                      <a:pt x="131570" y="198718"/>
                    </a:cubicBezTo>
                    <a:cubicBezTo>
                      <a:pt x="131286" y="197481"/>
                      <a:pt x="130431" y="184635"/>
                      <a:pt x="129386" y="179497"/>
                    </a:cubicBezTo>
                    <a:close/>
                  </a:path>
                </a:pathLst>
              </a:custGeom>
              <a:solidFill>
                <a:srgbClr val="EE76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48"/>
              <p:cNvSpPr/>
              <p:nvPr/>
            </p:nvSpPr>
            <p:spPr>
              <a:xfrm>
                <a:off x="6479851" y="4009636"/>
                <a:ext cx="64597" cy="14844"/>
              </a:xfrm>
              <a:custGeom>
                <a:avLst/>
                <a:gdLst/>
                <a:ahLst/>
                <a:cxnLst/>
                <a:rect l="l" t="t" r="r" b="b"/>
                <a:pathLst>
                  <a:path w="64597" h="14844" extrusionOk="0">
                    <a:moveTo>
                      <a:pt x="9690" y="0"/>
                    </a:moveTo>
                    <a:cubicBezTo>
                      <a:pt x="11210" y="1047"/>
                      <a:pt x="12729" y="1998"/>
                      <a:pt x="14154" y="3045"/>
                    </a:cubicBezTo>
                    <a:cubicBezTo>
                      <a:pt x="9405" y="2569"/>
                      <a:pt x="4655" y="2569"/>
                      <a:pt x="0" y="2759"/>
                    </a:cubicBezTo>
                    <a:cubicBezTo>
                      <a:pt x="21944" y="4948"/>
                      <a:pt x="43413" y="8945"/>
                      <a:pt x="64597" y="14844"/>
                    </a:cubicBezTo>
                    <a:cubicBezTo>
                      <a:pt x="62887" y="13036"/>
                      <a:pt x="60987" y="11323"/>
                      <a:pt x="58993" y="9801"/>
                    </a:cubicBezTo>
                    <a:cubicBezTo>
                      <a:pt x="58993" y="9706"/>
                      <a:pt x="58993" y="9516"/>
                      <a:pt x="58993" y="9420"/>
                    </a:cubicBezTo>
                    <a:cubicBezTo>
                      <a:pt x="42748" y="5233"/>
                      <a:pt x="26314" y="2093"/>
                      <a:pt x="9690" y="0"/>
                    </a:cubicBezTo>
                    <a:close/>
                  </a:path>
                </a:pathLst>
              </a:custGeom>
              <a:solidFill>
                <a:srgbClr val="C65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48"/>
              <p:cNvSpPr/>
              <p:nvPr/>
            </p:nvSpPr>
            <p:spPr>
              <a:xfrm>
                <a:off x="6451448" y="4067216"/>
                <a:ext cx="98795" cy="8710"/>
              </a:xfrm>
              <a:custGeom>
                <a:avLst/>
                <a:gdLst/>
                <a:ahLst/>
                <a:cxnLst/>
                <a:rect l="l" t="t" r="r" b="b"/>
                <a:pathLst>
                  <a:path w="98795" h="8710" extrusionOk="0">
                    <a:moveTo>
                      <a:pt x="98796" y="5604"/>
                    </a:moveTo>
                    <a:cubicBezTo>
                      <a:pt x="98416" y="5128"/>
                      <a:pt x="98131" y="4557"/>
                      <a:pt x="97751" y="4176"/>
                    </a:cubicBezTo>
                    <a:cubicBezTo>
                      <a:pt x="98036" y="3415"/>
                      <a:pt x="98226" y="2654"/>
                      <a:pt x="98511" y="1798"/>
                    </a:cubicBezTo>
                    <a:cubicBezTo>
                      <a:pt x="73622" y="-676"/>
                      <a:pt x="48733" y="-581"/>
                      <a:pt x="23749" y="1988"/>
                    </a:cubicBezTo>
                    <a:cubicBezTo>
                      <a:pt x="26694" y="1988"/>
                      <a:pt x="29544" y="2178"/>
                      <a:pt x="32489" y="1988"/>
                    </a:cubicBezTo>
                    <a:cubicBezTo>
                      <a:pt x="21659" y="2654"/>
                      <a:pt x="10640" y="5033"/>
                      <a:pt x="0" y="8268"/>
                    </a:cubicBezTo>
                    <a:cubicBezTo>
                      <a:pt x="380" y="8554"/>
                      <a:pt x="950" y="8839"/>
                      <a:pt x="1520" y="8649"/>
                    </a:cubicBezTo>
                    <a:cubicBezTo>
                      <a:pt x="34104" y="3225"/>
                      <a:pt x="66402" y="2178"/>
                      <a:pt x="98796" y="5604"/>
                    </a:cubicBezTo>
                    <a:close/>
                  </a:path>
                </a:pathLst>
              </a:custGeom>
              <a:solidFill>
                <a:srgbClr val="C65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7" name="Google Shape;2187;p48"/>
              <p:cNvSpPr/>
              <p:nvPr/>
            </p:nvSpPr>
            <p:spPr>
              <a:xfrm>
                <a:off x="6467312" y="4120496"/>
                <a:ext cx="83311" cy="9322"/>
              </a:xfrm>
              <a:custGeom>
                <a:avLst/>
                <a:gdLst/>
                <a:ahLst/>
                <a:cxnLst/>
                <a:rect l="l" t="t" r="r" b="b"/>
                <a:pathLst>
                  <a:path w="83311" h="9322" extrusionOk="0">
                    <a:moveTo>
                      <a:pt x="12634" y="3423"/>
                    </a:moveTo>
                    <a:cubicBezTo>
                      <a:pt x="8265" y="5041"/>
                      <a:pt x="4085" y="7039"/>
                      <a:pt x="0" y="9323"/>
                    </a:cubicBezTo>
                    <a:cubicBezTo>
                      <a:pt x="26504" y="4470"/>
                      <a:pt x="53103" y="2757"/>
                      <a:pt x="79892" y="4184"/>
                    </a:cubicBezTo>
                    <a:cubicBezTo>
                      <a:pt x="81032" y="3042"/>
                      <a:pt x="82266" y="1996"/>
                      <a:pt x="83311" y="663"/>
                    </a:cubicBezTo>
                    <a:cubicBezTo>
                      <a:pt x="59562" y="-764"/>
                      <a:pt x="36003" y="92"/>
                      <a:pt x="12634" y="3423"/>
                    </a:cubicBezTo>
                    <a:close/>
                  </a:path>
                </a:pathLst>
              </a:custGeom>
              <a:solidFill>
                <a:srgbClr val="C65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88" name="Google Shape;2188;p48"/>
            <p:cNvGrpSpPr/>
            <p:nvPr/>
          </p:nvGrpSpPr>
          <p:grpSpPr>
            <a:xfrm>
              <a:off x="5049207" y="3949465"/>
              <a:ext cx="142594" cy="228583"/>
              <a:chOff x="5049207" y="3949465"/>
              <a:chExt cx="142594" cy="228583"/>
            </a:xfrm>
          </p:grpSpPr>
          <p:sp>
            <p:nvSpPr>
              <p:cNvPr id="2189" name="Google Shape;2189;p48"/>
              <p:cNvSpPr/>
              <p:nvPr/>
            </p:nvSpPr>
            <p:spPr>
              <a:xfrm>
                <a:off x="5049207" y="3949465"/>
                <a:ext cx="142594" cy="228583"/>
              </a:xfrm>
              <a:custGeom>
                <a:avLst/>
                <a:gdLst/>
                <a:ahLst/>
                <a:cxnLst/>
                <a:rect l="l" t="t" r="r" b="b"/>
                <a:pathLst>
                  <a:path w="142594" h="228583" extrusionOk="0">
                    <a:moveTo>
                      <a:pt x="13209" y="179497"/>
                    </a:moveTo>
                    <a:cubicBezTo>
                      <a:pt x="13494" y="177974"/>
                      <a:pt x="13874" y="177213"/>
                      <a:pt x="14159" y="177498"/>
                    </a:cubicBezTo>
                    <a:cubicBezTo>
                      <a:pt x="6085" y="170933"/>
                      <a:pt x="860" y="160941"/>
                      <a:pt x="100" y="150569"/>
                    </a:cubicBezTo>
                    <a:cubicBezTo>
                      <a:pt x="-660" y="140197"/>
                      <a:pt x="2950" y="129540"/>
                      <a:pt x="9979" y="121927"/>
                    </a:cubicBezTo>
                    <a:cubicBezTo>
                      <a:pt x="6939" y="112126"/>
                      <a:pt x="2950" y="103467"/>
                      <a:pt x="5230" y="93000"/>
                    </a:cubicBezTo>
                    <a:cubicBezTo>
                      <a:pt x="7224" y="83865"/>
                      <a:pt x="12734" y="75491"/>
                      <a:pt x="20334" y="70067"/>
                    </a:cubicBezTo>
                    <a:cubicBezTo>
                      <a:pt x="19764" y="64262"/>
                      <a:pt x="19194" y="58363"/>
                      <a:pt x="20239" y="52558"/>
                    </a:cubicBezTo>
                    <a:cubicBezTo>
                      <a:pt x="22424" y="40854"/>
                      <a:pt x="31068" y="32671"/>
                      <a:pt x="39618" y="25439"/>
                    </a:cubicBezTo>
                    <a:cubicBezTo>
                      <a:pt x="55482" y="12021"/>
                      <a:pt x="70872" y="888"/>
                      <a:pt x="92531" y="32"/>
                    </a:cubicBezTo>
                    <a:cubicBezTo>
                      <a:pt x="97661" y="-159"/>
                      <a:pt x="103360" y="412"/>
                      <a:pt x="106685" y="4314"/>
                    </a:cubicBezTo>
                    <a:cubicBezTo>
                      <a:pt x="110485" y="8786"/>
                      <a:pt x="109345" y="15637"/>
                      <a:pt x="107160" y="21061"/>
                    </a:cubicBezTo>
                    <a:cubicBezTo>
                      <a:pt x="99466" y="39712"/>
                      <a:pt x="81796" y="52082"/>
                      <a:pt x="64982" y="63311"/>
                    </a:cubicBezTo>
                    <a:cubicBezTo>
                      <a:pt x="87021" y="61313"/>
                      <a:pt x="109630" y="66070"/>
                      <a:pt x="129009" y="76728"/>
                    </a:cubicBezTo>
                    <a:cubicBezTo>
                      <a:pt x="135659" y="80439"/>
                      <a:pt x="142689" y="86053"/>
                      <a:pt x="142594" y="93666"/>
                    </a:cubicBezTo>
                    <a:cubicBezTo>
                      <a:pt x="142499" y="101849"/>
                      <a:pt x="134424" y="107368"/>
                      <a:pt x="126919" y="110603"/>
                    </a:cubicBezTo>
                    <a:cubicBezTo>
                      <a:pt x="110675" y="117645"/>
                      <a:pt x="92721" y="120785"/>
                      <a:pt x="75052" y="119643"/>
                    </a:cubicBezTo>
                    <a:cubicBezTo>
                      <a:pt x="89586" y="120595"/>
                      <a:pt x="104500" y="124496"/>
                      <a:pt x="118180" y="129540"/>
                    </a:cubicBezTo>
                    <a:cubicBezTo>
                      <a:pt x="126349" y="132585"/>
                      <a:pt x="135564" y="137247"/>
                      <a:pt x="136989" y="145907"/>
                    </a:cubicBezTo>
                    <a:cubicBezTo>
                      <a:pt x="137844" y="151045"/>
                      <a:pt x="135469" y="156279"/>
                      <a:pt x="131859" y="159990"/>
                    </a:cubicBezTo>
                    <a:cubicBezTo>
                      <a:pt x="128249" y="163701"/>
                      <a:pt x="123405" y="166080"/>
                      <a:pt x="118560" y="167888"/>
                    </a:cubicBezTo>
                    <a:cubicBezTo>
                      <a:pt x="105545" y="172931"/>
                      <a:pt x="91391" y="174929"/>
                      <a:pt x="77522" y="173787"/>
                    </a:cubicBezTo>
                    <a:cubicBezTo>
                      <a:pt x="85691" y="176737"/>
                      <a:pt x="93481" y="180829"/>
                      <a:pt x="100511" y="185872"/>
                    </a:cubicBezTo>
                    <a:cubicBezTo>
                      <a:pt x="106400" y="190154"/>
                      <a:pt x="112005" y="195673"/>
                      <a:pt x="113145" y="202810"/>
                    </a:cubicBezTo>
                    <a:cubicBezTo>
                      <a:pt x="117135" y="229359"/>
                      <a:pt x="76572" y="227456"/>
                      <a:pt x="60517" y="228312"/>
                    </a:cubicBezTo>
                    <a:cubicBezTo>
                      <a:pt x="45033" y="229073"/>
                      <a:pt x="25939" y="229168"/>
                      <a:pt x="15679" y="215371"/>
                    </a:cubicBezTo>
                    <a:cubicBezTo>
                      <a:pt x="11499" y="209756"/>
                      <a:pt x="11309" y="205284"/>
                      <a:pt x="11024" y="198718"/>
                    </a:cubicBezTo>
                    <a:cubicBezTo>
                      <a:pt x="11309" y="197481"/>
                      <a:pt x="12164" y="184635"/>
                      <a:pt x="13209" y="179497"/>
                    </a:cubicBezTo>
                    <a:close/>
                  </a:path>
                </a:pathLst>
              </a:custGeom>
              <a:solidFill>
                <a:srgbClr val="EE76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0" name="Google Shape;2190;p48"/>
              <p:cNvSpPr/>
              <p:nvPr/>
            </p:nvSpPr>
            <p:spPr>
              <a:xfrm>
                <a:off x="5063936" y="4009636"/>
                <a:ext cx="64597" cy="14844"/>
              </a:xfrm>
              <a:custGeom>
                <a:avLst/>
                <a:gdLst/>
                <a:ahLst/>
                <a:cxnLst/>
                <a:rect l="l" t="t" r="r" b="b"/>
                <a:pathLst>
                  <a:path w="64597" h="14844" extrusionOk="0">
                    <a:moveTo>
                      <a:pt x="54908" y="0"/>
                    </a:moveTo>
                    <a:cubicBezTo>
                      <a:pt x="53388" y="1047"/>
                      <a:pt x="51868" y="1998"/>
                      <a:pt x="50443" y="3045"/>
                    </a:cubicBezTo>
                    <a:cubicBezTo>
                      <a:pt x="55193" y="2569"/>
                      <a:pt x="59942" y="2569"/>
                      <a:pt x="64597" y="2759"/>
                    </a:cubicBezTo>
                    <a:cubicBezTo>
                      <a:pt x="42653" y="4948"/>
                      <a:pt x="21184" y="8945"/>
                      <a:pt x="0" y="14844"/>
                    </a:cubicBezTo>
                    <a:cubicBezTo>
                      <a:pt x="1710" y="13036"/>
                      <a:pt x="3610" y="11323"/>
                      <a:pt x="5605" y="9801"/>
                    </a:cubicBezTo>
                    <a:cubicBezTo>
                      <a:pt x="5605" y="9706"/>
                      <a:pt x="5605" y="9516"/>
                      <a:pt x="5605" y="9420"/>
                    </a:cubicBezTo>
                    <a:cubicBezTo>
                      <a:pt x="21849" y="5233"/>
                      <a:pt x="38283" y="2093"/>
                      <a:pt x="54908" y="0"/>
                    </a:cubicBezTo>
                    <a:close/>
                  </a:path>
                </a:pathLst>
              </a:custGeom>
              <a:solidFill>
                <a:srgbClr val="C65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1" name="Google Shape;2191;p48"/>
              <p:cNvSpPr/>
              <p:nvPr/>
            </p:nvSpPr>
            <p:spPr>
              <a:xfrm>
                <a:off x="5058141" y="4067216"/>
                <a:ext cx="98795" cy="8710"/>
              </a:xfrm>
              <a:custGeom>
                <a:avLst/>
                <a:gdLst/>
                <a:ahLst/>
                <a:cxnLst/>
                <a:rect l="l" t="t" r="r" b="b"/>
                <a:pathLst>
                  <a:path w="98795" h="8710" extrusionOk="0">
                    <a:moveTo>
                      <a:pt x="0" y="5604"/>
                    </a:moveTo>
                    <a:cubicBezTo>
                      <a:pt x="380" y="5128"/>
                      <a:pt x="665" y="4557"/>
                      <a:pt x="1045" y="4176"/>
                    </a:cubicBezTo>
                    <a:cubicBezTo>
                      <a:pt x="760" y="3415"/>
                      <a:pt x="570" y="2654"/>
                      <a:pt x="285" y="1798"/>
                    </a:cubicBezTo>
                    <a:cubicBezTo>
                      <a:pt x="25174" y="-676"/>
                      <a:pt x="50063" y="-581"/>
                      <a:pt x="75047" y="1988"/>
                    </a:cubicBezTo>
                    <a:cubicBezTo>
                      <a:pt x="72102" y="1988"/>
                      <a:pt x="69252" y="2178"/>
                      <a:pt x="66307" y="1988"/>
                    </a:cubicBezTo>
                    <a:cubicBezTo>
                      <a:pt x="77137" y="2654"/>
                      <a:pt x="88156" y="5033"/>
                      <a:pt x="98796" y="8268"/>
                    </a:cubicBezTo>
                    <a:cubicBezTo>
                      <a:pt x="98416" y="8554"/>
                      <a:pt x="97846" y="8839"/>
                      <a:pt x="97276" y="8649"/>
                    </a:cubicBezTo>
                    <a:cubicBezTo>
                      <a:pt x="64692" y="3225"/>
                      <a:pt x="32394" y="2178"/>
                      <a:pt x="0" y="5604"/>
                    </a:cubicBezTo>
                    <a:close/>
                  </a:path>
                </a:pathLst>
              </a:custGeom>
              <a:solidFill>
                <a:srgbClr val="C65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2" name="Google Shape;2192;p48"/>
              <p:cNvSpPr/>
              <p:nvPr/>
            </p:nvSpPr>
            <p:spPr>
              <a:xfrm>
                <a:off x="5057856" y="4120496"/>
                <a:ext cx="83311" cy="9322"/>
              </a:xfrm>
              <a:custGeom>
                <a:avLst/>
                <a:gdLst/>
                <a:ahLst/>
                <a:cxnLst/>
                <a:rect l="l" t="t" r="r" b="b"/>
                <a:pathLst>
                  <a:path w="83311" h="9322" extrusionOk="0">
                    <a:moveTo>
                      <a:pt x="70677" y="3423"/>
                    </a:moveTo>
                    <a:cubicBezTo>
                      <a:pt x="75047" y="5041"/>
                      <a:pt x="79227" y="7039"/>
                      <a:pt x="83312" y="9323"/>
                    </a:cubicBezTo>
                    <a:cubicBezTo>
                      <a:pt x="56808" y="4470"/>
                      <a:pt x="30209" y="2757"/>
                      <a:pt x="3420" y="4184"/>
                    </a:cubicBezTo>
                    <a:cubicBezTo>
                      <a:pt x="2280" y="3042"/>
                      <a:pt x="1045" y="1996"/>
                      <a:pt x="0" y="663"/>
                    </a:cubicBezTo>
                    <a:cubicBezTo>
                      <a:pt x="23654" y="-764"/>
                      <a:pt x="47213" y="92"/>
                      <a:pt x="70677" y="3423"/>
                    </a:cubicBezTo>
                    <a:close/>
                  </a:path>
                </a:pathLst>
              </a:custGeom>
              <a:solidFill>
                <a:srgbClr val="C65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93" name="Google Shape;2193;p48"/>
            <p:cNvSpPr/>
            <p:nvPr/>
          </p:nvSpPr>
          <p:spPr>
            <a:xfrm rot="2712147">
              <a:off x="5912484" y="2673507"/>
              <a:ext cx="173081" cy="106402"/>
            </a:xfrm>
            <a:custGeom>
              <a:avLst/>
              <a:gdLst/>
              <a:ahLst/>
              <a:cxnLst/>
              <a:rect l="l" t="t" r="r" b="b"/>
              <a:pathLst>
                <a:path w="172984" h="106342" extrusionOk="0">
                  <a:moveTo>
                    <a:pt x="102601" y="752"/>
                  </a:moveTo>
                  <a:cubicBezTo>
                    <a:pt x="67833" y="8555"/>
                    <a:pt x="21285" y="29394"/>
                    <a:pt x="3805" y="63365"/>
                  </a:cubicBezTo>
                  <a:cubicBezTo>
                    <a:pt x="-9969" y="90104"/>
                    <a:pt x="16440" y="105044"/>
                    <a:pt x="38479" y="106281"/>
                  </a:cubicBezTo>
                  <a:cubicBezTo>
                    <a:pt x="71633" y="108184"/>
                    <a:pt x="223341" y="65649"/>
                    <a:pt x="155894" y="12266"/>
                  </a:cubicBezTo>
                  <a:cubicBezTo>
                    <a:pt x="123975" y="-13045"/>
                    <a:pt x="65743" y="5320"/>
                    <a:pt x="37339" y="26825"/>
                  </a:cubicBezTo>
                </a:path>
              </a:pathLst>
            </a:custGeom>
            <a:solidFill>
              <a:srgbClr val="9940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4" name="Google Shape;2194;p48"/>
          <p:cNvGrpSpPr/>
          <p:nvPr/>
        </p:nvGrpSpPr>
        <p:grpSpPr>
          <a:xfrm rot="-3374755">
            <a:off x="5957176" y="4202436"/>
            <a:ext cx="207572" cy="216337"/>
            <a:chOff x="10966468" y="5670597"/>
            <a:chExt cx="321621" cy="335202"/>
          </a:xfrm>
        </p:grpSpPr>
        <p:sp>
          <p:nvSpPr>
            <p:cNvPr id="2195" name="Google Shape;2195;p48"/>
            <p:cNvSpPr/>
            <p:nvPr/>
          </p:nvSpPr>
          <p:spPr>
            <a:xfrm>
              <a:off x="10966468" y="5670597"/>
              <a:ext cx="321621" cy="335202"/>
            </a:xfrm>
            <a:custGeom>
              <a:avLst/>
              <a:gdLst/>
              <a:ahLst/>
              <a:cxnLst/>
              <a:rect l="l" t="t" r="r" b="b"/>
              <a:pathLst>
                <a:path w="321621" h="335202" extrusionOk="0">
                  <a:moveTo>
                    <a:pt x="251957" y="157631"/>
                  </a:moveTo>
                  <a:cubicBezTo>
                    <a:pt x="287748" y="145218"/>
                    <a:pt x="320235" y="129056"/>
                    <a:pt x="311935" y="112268"/>
                  </a:cubicBezTo>
                  <a:cubicBezTo>
                    <a:pt x="304973" y="98070"/>
                    <a:pt x="273824" y="107625"/>
                    <a:pt x="262846" y="110304"/>
                  </a:cubicBezTo>
                  <a:cubicBezTo>
                    <a:pt x="252849" y="112715"/>
                    <a:pt x="243121" y="116197"/>
                    <a:pt x="233570" y="120126"/>
                  </a:cubicBezTo>
                  <a:cubicBezTo>
                    <a:pt x="242942" y="108339"/>
                    <a:pt x="251510" y="96284"/>
                    <a:pt x="258026" y="83515"/>
                  </a:cubicBezTo>
                  <a:cubicBezTo>
                    <a:pt x="264988" y="70031"/>
                    <a:pt x="275163" y="33330"/>
                    <a:pt x="254278" y="24579"/>
                  </a:cubicBezTo>
                  <a:cubicBezTo>
                    <a:pt x="236605" y="17167"/>
                    <a:pt x="213935" y="45653"/>
                    <a:pt x="205634" y="56636"/>
                  </a:cubicBezTo>
                  <a:cubicBezTo>
                    <a:pt x="199832" y="64405"/>
                    <a:pt x="195013" y="72620"/>
                    <a:pt x="190907" y="81193"/>
                  </a:cubicBezTo>
                  <a:cubicBezTo>
                    <a:pt x="190996" y="77621"/>
                    <a:pt x="191086" y="74139"/>
                    <a:pt x="191175" y="70566"/>
                  </a:cubicBezTo>
                  <a:cubicBezTo>
                    <a:pt x="191443" y="58869"/>
                    <a:pt x="194032" y="29668"/>
                    <a:pt x="176092" y="26990"/>
                  </a:cubicBezTo>
                  <a:cubicBezTo>
                    <a:pt x="159491" y="24489"/>
                    <a:pt x="154939" y="52171"/>
                    <a:pt x="154045" y="63155"/>
                  </a:cubicBezTo>
                  <a:cubicBezTo>
                    <a:pt x="153689" y="67798"/>
                    <a:pt x="153600" y="72442"/>
                    <a:pt x="153600" y="77085"/>
                  </a:cubicBezTo>
                  <a:cubicBezTo>
                    <a:pt x="145299" y="56993"/>
                    <a:pt x="135749" y="37795"/>
                    <a:pt x="124324" y="20917"/>
                  </a:cubicBezTo>
                  <a:cubicBezTo>
                    <a:pt x="113346" y="4665"/>
                    <a:pt x="85589" y="-12658"/>
                    <a:pt x="73093" y="13238"/>
                  </a:cubicBezTo>
                  <a:cubicBezTo>
                    <a:pt x="60152" y="40116"/>
                    <a:pt x="97995" y="84497"/>
                    <a:pt x="112186" y="102981"/>
                  </a:cubicBezTo>
                  <a:cubicBezTo>
                    <a:pt x="116827" y="108964"/>
                    <a:pt x="125931" y="121555"/>
                    <a:pt x="136731" y="133878"/>
                  </a:cubicBezTo>
                  <a:cubicBezTo>
                    <a:pt x="111739" y="124323"/>
                    <a:pt x="86302" y="114947"/>
                    <a:pt x="60419" y="111554"/>
                  </a:cubicBezTo>
                  <a:cubicBezTo>
                    <a:pt x="44264" y="109500"/>
                    <a:pt x="15436" y="104499"/>
                    <a:pt x="1958" y="116555"/>
                  </a:cubicBezTo>
                  <a:cubicBezTo>
                    <a:pt x="-1523" y="119590"/>
                    <a:pt x="83" y="124502"/>
                    <a:pt x="3297" y="126913"/>
                  </a:cubicBezTo>
                  <a:cubicBezTo>
                    <a:pt x="22486" y="141111"/>
                    <a:pt x="43639" y="148344"/>
                    <a:pt x="67202" y="151916"/>
                  </a:cubicBezTo>
                  <a:cubicBezTo>
                    <a:pt x="79698" y="153791"/>
                    <a:pt x="94246" y="156202"/>
                    <a:pt x="108884" y="157899"/>
                  </a:cubicBezTo>
                  <a:cubicBezTo>
                    <a:pt x="88712" y="164328"/>
                    <a:pt x="68898" y="172722"/>
                    <a:pt x="50869" y="180134"/>
                  </a:cubicBezTo>
                  <a:cubicBezTo>
                    <a:pt x="34179" y="187009"/>
                    <a:pt x="8116" y="195225"/>
                    <a:pt x="6242" y="216388"/>
                  </a:cubicBezTo>
                  <a:cubicBezTo>
                    <a:pt x="6064" y="218442"/>
                    <a:pt x="7581" y="221210"/>
                    <a:pt x="9455" y="222104"/>
                  </a:cubicBezTo>
                  <a:cubicBezTo>
                    <a:pt x="30162" y="231747"/>
                    <a:pt x="59794" y="227193"/>
                    <a:pt x="84518" y="220317"/>
                  </a:cubicBezTo>
                  <a:cubicBezTo>
                    <a:pt x="83268" y="221300"/>
                    <a:pt x="82018" y="222192"/>
                    <a:pt x="80769" y="223175"/>
                  </a:cubicBezTo>
                  <a:cubicBezTo>
                    <a:pt x="71665" y="230854"/>
                    <a:pt x="36410" y="256483"/>
                    <a:pt x="41318" y="272110"/>
                  </a:cubicBezTo>
                  <a:cubicBezTo>
                    <a:pt x="46585" y="288719"/>
                    <a:pt x="75414" y="276396"/>
                    <a:pt x="84518" y="271038"/>
                  </a:cubicBezTo>
                  <a:cubicBezTo>
                    <a:pt x="97727" y="263180"/>
                    <a:pt x="107634" y="250946"/>
                    <a:pt x="118344" y="240141"/>
                  </a:cubicBezTo>
                  <a:cubicBezTo>
                    <a:pt x="123343" y="235051"/>
                    <a:pt x="128608" y="230229"/>
                    <a:pt x="133963" y="225497"/>
                  </a:cubicBezTo>
                  <a:cubicBezTo>
                    <a:pt x="130126" y="237819"/>
                    <a:pt x="127092" y="250410"/>
                    <a:pt x="125485" y="263448"/>
                  </a:cubicBezTo>
                  <a:cubicBezTo>
                    <a:pt x="123789" y="276574"/>
                    <a:pt x="114596" y="330867"/>
                    <a:pt x="136373" y="334974"/>
                  </a:cubicBezTo>
                  <a:cubicBezTo>
                    <a:pt x="155028" y="338457"/>
                    <a:pt x="166273" y="301131"/>
                    <a:pt x="171182" y="288719"/>
                  </a:cubicBezTo>
                  <a:cubicBezTo>
                    <a:pt x="178234" y="270859"/>
                    <a:pt x="184035" y="252464"/>
                    <a:pt x="187962" y="233712"/>
                  </a:cubicBezTo>
                  <a:cubicBezTo>
                    <a:pt x="203939" y="270145"/>
                    <a:pt x="228126" y="307293"/>
                    <a:pt x="256865" y="292470"/>
                  </a:cubicBezTo>
                  <a:cubicBezTo>
                    <a:pt x="277839" y="281664"/>
                    <a:pt x="258562" y="261216"/>
                    <a:pt x="249726" y="249160"/>
                  </a:cubicBezTo>
                  <a:cubicBezTo>
                    <a:pt x="237051" y="232015"/>
                    <a:pt x="223753" y="215317"/>
                    <a:pt x="209918" y="199154"/>
                  </a:cubicBezTo>
                  <a:cubicBezTo>
                    <a:pt x="221432" y="205048"/>
                    <a:pt x="233570" y="209870"/>
                    <a:pt x="246513" y="213084"/>
                  </a:cubicBezTo>
                  <a:cubicBezTo>
                    <a:pt x="262935" y="217192"/>
                    <a:pt x="303634" y="227104"/>
                    <a:pt x="316487" y="211924"/>
                  </a:cubicBezTo>
                  <a:cubicBezTo>
                    <a:pt x="337104" y="187278"/>
                    <a:pt x="291585" y="169150"/>
                    <a:pt x="251957" y="157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96" name="Google Shape;2196;p48"/>
            <p:cNvGrpSpPr/>
            <p:nvPr/>
          </p:nvGrpSpPr>
          <p:grpSpPr>
            <a:xfrm>
              <a:off x="11087736" y="5795992"/>
              <a:ext cx="102059" cy="89475"/>
              <a:chOff x="11087736" y="5795992"/>
              <a:chExt cx="102059" cy="89475"/>
            </a:xfrm>
          </p:grpSpPr>
          <p:sp>
            <p:nvSpPr>
              <p:cNvPr id="2197" name="Google Shape;2197;p48"/>
              <p:cNvSpPr/>
              <p:nvPr/>
            </p:nvSpPr>
            <p:spPr>
              <a:xfrm>
                <a:off x="11115672" y="5823942"/>
                <a:ext cx="12717" cy="13126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13126" extrusionOk="0">
                    <a:moveTo>
                      <a:pt x="6359" y="0"/>
                    </a:moveTo>
                    <a:cubicBezTo>
                      <a:pt x="-2120" y="0"/>
                      <a:pt x="-2120" y="13126"/>
                      <a:pt x="6359" y="13126"/>
                    </a:cubicBezTo>
                    <a:cubicBezTo>
                      <a:pt x="14838" y="13126"/>
                      <a:pt x="14838" y="0"/>
                      <a:pt x="6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8" name="Google Shape;2198;p48"/>
              <p:cNvSpPr/>
              <p:nvPr/>
            </p:nvSpPr>
            <p:spPr>
              <a:xfrm>
                <a:off x="11123080" y="5803404"/>
                <a:ext cx="12718" cy="13126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13126" extrusionOk="0">
                    <a:moveTo>
                      <a:pt x="6359" y="0"/>
                    </a:moveTo>
                    <a:cubicBezTo>
                      <a:pt x="-2120" y="0"/>
                      <a:pt x="-2120" y="13126"/>
                      <a:pt x="6359" y="13126"/>
                    </a:cubicBezTo>
                    <a:cubicBezTo>
                      <a:pt x="14839" y="13216"/>
                      <a:pt x="14839" y="0"/>
                      <a:pt x="6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9" name="Google Shape;2199;p48"/>
              <p:cNvSpPr/>
              <p:nvPr/>
            </p:nvSpPr>
            <p:spPr>
              <a:xfrm>
                <a:off x="11143363" y="5833474"/>
                <a:ext cx="13120" cy="14599"/>
              </a:xfrm>
              <a:custGeom>
                <a:avLst/>
                <a:gdLst/>
                <a:ahLst/>
                <a:cxnLst/>
                <a:rect l="l" t="t" r="r" b="b"/>
                <a:pathLst>
                  <a:path w="13120" h="14599" extrusionOk="0">
                    <a:moveTo>
                      <a:pt x="0" y="6362"/>
                    </a:moveTo>
                    <a:lnTo>
                      <a:pt x="0" y="8238"/>
                    </a:lnTo>
                    <a:cubicBezTo>
                      <a:pt x="0" y="16721"/>
                      <a:pt x="13120" y="16721"/>
                      <a:pt x="13120" y="8238"/>
                    </a:cubicBezTo>
                    <a:lnTo>
                      <a:pt x="13120" y="6362"/>
                    </a:lnTo>
                    <a:cubicBezTo>
                      <a:pt x="13209" y="-2121"/>
                      <a:pt x="0" y="-2121"/>
                      <a:pt x="0" y="63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0" name="Google Shape;2200;p48"/>
              <p:cNvSpPr/>
              <p:nvPr/>
            </p:nvSpPr>
            <p:spPr>
              <a:xfrm>
                <a:off x="11162173" y="5795992"/>
                <a:ext cx="12718" cy="13126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13126" extrusionOk="0">
                    <a:moveTo>
                      <a:pt x="6359" y="0"/>
                    </a:moveTo>
                    <a:cubicBezTo>
                      <a:pt x="-2120" y="0"/>
                      <a:pt x="-2120" y="13126"/>
                      <a:pt x="6359" y="13126"/>
                    </a:cubicBezTo>
                    <a:cubicBezTo>
                      <a:pt x="14839" y="13126"/>
                      <a:pt x="14839" y="0"/>
                      <a:pt x="6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1" name="Google Shape;2201;p48"/>
              <p:cNvSpPr/>
              <p:nvPr/>
            </p:nvSpPr>
            <p:spPr>
              <a:xfrm>
                <a:off x="11110049" y="5872341"/>
                <a:ext cx="12717" cy="13126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13126" extrusionOk="0">
                    <a:moveTo>
                      <a:pt x="6359" y="0"/>
                    </a:moveTo>
                    <a:cubicBezTo>
                      <a:pt x="-2120" y="0"/>
                      <a:pt x="-2120" y="13127"/>
                      <a:pt x="6359" y="13127"/>
                    </a:cubicBezTo>
                    <a:cubicBezTo>
                      <a:pt x="14838" y="13127"/>
                      <a:pt x="14838" y="0"/>
                      <a:pt x="6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2" name="Google Shape;2202;p48"/>
              <p:cNvSpPr/>
              <p:nvPr/>
            </p:nvSpPr>
            <p:spPr>
              <a:xfrm>
                <a:off x="11177078" y="5840640"/>
                <a:ext cx="12717" cy="13126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13126" extrusionOk="0">
                    <a:moveTo>
                      <a:pt x="6359" y="0"/>
                    </a:moveTo>
                    <a:cubicBezTo>
                      <a:pt x="-2120" y="0"/>
                      <a:pt x="-2120" y="13126"/>
                      <a:pt x="6359" y="13126"/>
                    </a:cubicBezTo>
                    <a:cubicBezTo>
                      <a:pt x="14838" y="13216"/>
                      <a:pt x="14838" y="0"/>
                      <a:pt x="6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3" name="Google Shape;2203;p48"/>
              <p:cNvSpPr/>
              <p:nvPr/>
            </p:nvSpPr>
            <p:spPr>
              <a:xfrm>
                <a:off x="11087736" y="5840640"/>
                <a:ext cx="12717" cy="13126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13126" extrusionOk="0">
                    <a:moveTo>
                      <a:pt x="6359" y="0"/>
                    </a:moveTo>
                    <a:cubicBezTo>
                      <a:pt x="-2120" y="0"/>
                      <a:pt x="-2120" y="13126"/>
                      <a:pt x="6359" y="13126"/>
                    </a:cubicBezTo>
                    <a:cubicBezTo>
                      <a:pt x="14838" y="13216"/>
                      <a:pt x="14838" y="0"/>
                      <a:pt x="6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04" name="Google Shape;2204;p48"/>
          <p:cNvGrpSpPr/>
          <p:nvPr/>
        </p:nvGrpSpPr>
        <p:grpSpPr>
          <a:xfrm rot="-3374755">
            <a:off x="6383238" y="4097601"/>
            <a:ext cx="158667" cy="151845"/>
            <a:chOff x="11526702" y="6119919"/>
            <a:chExt cx="245845" cy="235275"/>
          </a:xfrm>
        </p:grpSpPr>
        <p:sp>
          <p:nvSpPr>
            <p:cNvPr id="2205" name="Google Shape;2205;p48"/>
            <p:cNvSpPr/>
            <p:nvPr/>
          </p:nvSpPr>
          <p:spPr>
            <a:xfrm>
              <a:off x="11526702" y="6119919"/>
              <a:ext cx="245845" cy="235275"/>
            </a:xfrm>
            <a:custGeom>
              <a:avLst/>
              <a:gdLst/>
              <a:ahLst/>
              <a:cxnLst/>
              <a:rect l="l" t="t" r="r" b="b"/>
              <a:pathLst>
                <a:path w="245845" h="235275" extrusionOk="0">
                  <a:moveTo>
                    <a:pt x="162355" y="172206"/>
                  </a:moveTo>
                  <a:cubicBezTo>
                    <a:pt x="185203" y="189083"/>
                    <a:pt x="209034" y="202299"/>
                    <a:pt x="215907" y="189976"/>
                  </a:cubicBezTo>
                  <a:cubicBezTo>
                    <a:pt x="221709" y="179618"/>
                    <a:pt x="202519" y="164437"/>
                    <a:pt x="196181" y="158812"/>
                  </a:cubicBezTo>
                  <a:cubicBezTo>
                    <a:pt x="190381" y="153632"/>
                    <a:pt x="184132" y="149078"/>
                    <a:pt x="177706" y="144881"/>
                  </a:cubicBezTo>
                  <a:cubicBezTo>
                    <a:pt x="188952" y="145685"/>
                    <a:pt x="200109" y="145774"/>
                    <a:pt x="210730" y="144435"/>
                  </a:cubicBezTo>
                  <a:cubicBezTo>
                    <a:pt x="221976" y="143006"/>
                    <a:pt x="249020" y="133630"/>
                    <a:pt x="245539" y="117021"/>
                  </a:cubicBezTo>
                  <a:cubicBezTo>
                    <a:pt x="242594" y="103001"/>
                    <a:pt x="215371" y="101036"/>
                    <a:pt x="205018" y="100590"/>
                  </a:cubicBezTo>
                  <a:cubicBezTo>
                    <a:pt x="197788" y="100322"/>
                    <a:pt x="190648" y="100858"/>
                    <a:pt x="183597" y="101930"/>
                  </a:cubicBezTo>
                  <a:cubicBezTo>
                    <a:pt x="185829" y="100501"/>
                    <a:pt x="188060" y="99072"/>
                    <a:pt x="190291" y="97644"/>
                  </a:cubicBezTo>
                  <a:cubicBezTo>
                    <a:pt x="197610" y="92821"/>
                    <a:pt x="216799" y="82017"/>
                    <a:pt x="210819" y="69782"/>
                  </a:cubicBezTo>
                  <a:cubicBezTo>
                    <a:pt x="205285" y="58442"/>
                    <a:pt x="186274" y="67461"/>
                    <a:pt x="179135" y="71568"/>
                  </a:cubicBezTo>
                  <a:cubicBezTo>
                    <a:pt x="176099" y="73265"/>
                    <a:pt x="173244" y="75230"/>
                    <a:pt x="170299" y="77194"/>
                  </a:cubicBezTo>
                  <a:cubicBezTo>
                    <a:pt x="179135" y="63532"/>
                    <a:pt x="186989" y="49423"/>
                    <a:pt x="192612" y="35225"/>
                  </a:cubicBezTo>
                  <a:cubicBezTo>
                    <a:pt x="197967" y="21562"/>
                    <a:pt x="196896" y="-2994"/>
                    <a:pt x="175564" y="310"/>
                  </a:cubicBezTo>
                  <a:cubicBezTo>
                    <a:pt x="153430" y="3703"/>
                    <a:pt x="142094" y="46030"/>
                    <a:pt x="136739" y="62639"/>
                  </a:cubicBezTo>
                  <a:cubicBezTo>
                    <a:pt x="135043" y="68086"/>
                    <a:pt x="131116" y="79070"/>
                    <a:pt x="128082" y="90946"/>
                  </a:cubicBezTo>
                  <a:cubicBezTo>
                    <a:pt x="123351" y="71390"/>
                    <a:pt x="118353" y="51655"/>
                    <a:pt x="109338" y="34242"/>
                  </a:cubicBezTo>
                  <a:cubicBezTo>
                    <a:pt x="103715" y="23349"/>
                    <a:pt x="94612" y="3435"/>
                    <a:pt x="81402" y="131"/>
                  </a:cubicBezTo>
                  <a:cubicBezTo>
                    <a:pt x="78010" y="-672"/>
                    <a:pt x="75689" y="2363"/>
                    <a:pt x="75601" y="5310"/>
                  </a:cubicBezTo>
                  <a:cubicBezTo>
                    <a:pt x="74976" y="23259"/>
                    <a:pt x="79528" y="39422"/>
                    <a:pt x="87293" y="55495"/>
                  </a:cubicBezTo>
                  <a:cubicBezTo>
                    <a:pt x="91398" y="64068"/>
                    <a:pt x="96129" y="74069"/>
                    <a:pt x="101306" y="83802"/>
                  </a:cubicBezTo>
                  <a:cubicBezTo>
                    <a:pt x="88721" y="74069"/>
                    <a:pt x="75154" y="65318"/>
                    <a:pt x="62837" y="57371"/>
                  </a:cubicBezTo>
                  <a:cubicBezTo>
                    <a:pt x="51502" y="49959"/>
                    <a:pt x="35348" y="37368"/>
                    <a:pt x="21424" y="45226"/>
                  </a:cubicBezTo>
                  <a:cubicBezTo>
                    <a:pt x="20085" y="46030"/>
                    <a:pt x="19014" y="48083"/>
                    <a:pt x="19282" y="49691"/>
                  </a:cubicBezTo>
                  <a:cubicBezTo>
                    <a:pt x="22137" y="66657"/>
                    <a:pt x="37579" y="82999"/>
                    <a:pt x="52305" y="95411"/>
                  </a:cubicBezTo>
                  <a:cubicBezTo>
                    <a:pt x="51145" y="95054"/>
                    <a:pt x="50074" y="94607"/>
                    <a:pt x="48913" y="94339"/>
                  </a:cubicBezTo>
                  <a:cubicBezTo>
                    <a:pt x="40256" y="92018"/>
                    <a:pt x="9464" y="81123"/>
                    <a:pt x="1878" y="90768"/>
                  </a:cubicBezTo>
                  <a:cubicBezTo>
                    <a:pt x="-6155" y="101126"/>
                    <a:pt x="13748" y="113717"/>
                    <a:pt x="20889" y="117021"/>
                  </a:cubicBezTo>
                  <a:cubicBezTo>
                    <a:pt x="31420" y="121843"/>
                    <a:pt x="43113" y="122825"/>
                    <a:pt x="54359" y="124790"/>
                  </a:cubicBezTo>
                  <a:cubicBezTo>
                    <a:pt x="59624" y="125772"/>
                    <a:pt x="64890" y="126933"/>
                    <a:pt x="70067" y="128183"/>
                  </a:cubicBezTo>
                  <a:cubicBezTo>
                    <a:pt x="60785" y="131041"/>
                    <a:pt x="51770" y="134523"/>
                    <a:pt x="43023" y="139077"/>
                  </a:cubicBezTo>
                  <a:cubicBezTo>
                    <a:pt x="34187" y="143631"/>
                    <a:pt x="-3300" y="161044"/>
                    <a:pt x="3484" y="176225"/>
                  </a:cubicBezTo>
                  <a:cubicBezTo>
                    <a:pt x="9285" y="189262"/>
                    <a:pt x="37132" y="180332"/>
                    <a:pt x="46861" y="178100"/>
                  </a:cubicBezTo>
                  <a:cubicBezTo>
                    <a:pt x="60874" y="174885"/>
                    <a:pt x="74708" y="170599"/>
                    <a:pt x="88006" y="165063"/>
                  </a:cubicBezTo>
                  <a:cubicBezTo>
                    <a:pt x="72299" y="190423"/>
                    <a:pt x="59624" y="221230"/>
                    <a:pt x="81045" y="232660"/>
                  </a:cubicBezTo>
                  <a:cubicBezTo>
                    <a:pt x="96665" y="241054"/>
                    <a:pt x="101127" y="220427"/>
                    <a:pt x="104786" y="209800"/>
                  </a:cubicBezTo>
                  <a:cubicBezTo>
                    <a:pt x="110053" y="194620"/>
                    <a:pt x="114605" y="179350"/>
                    <a:pt x="118799" y="163902"/>
                  </a:cubicBezTo>
                  <a:cubicBezTo>
                    <a:pt x="120049" y="173546"/>
                    <a:pt x="122280" y="183100"/>
                    <a:pt x="125761" y="192387"/>
                  </a:cubicBezTo>
                  <a:cubicBezTo>
                    <a:pt x="130224" y="204264"/>
                    <a:pt x="141470" y="233732"/>
                    <a:pt x="156196" y="235160"/>
                  </a:cubicBezTo>
                  <a:cubicBezTo>
                    <a:pt x="180295" y="237572"/>
                    <a:pt x="172173" y="201674"/>
                    <a:pt x="162355" y="1722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06" name="Google Shape;2206;p48"/>
            <p:cNvGrpSpPr/>
            <p:nvPr/>
          </p:nvGrpSpPr>
          <p:grpSpPr>
            <a:xfrm>
              <a:off x="11609417" y="6218399"/>
              <a:ext cx="79308" cy="65120"/>
              <a:chOff x="11609417" y="6218399"/>
              <a:chExt cx="79308" cy="65120"/>
            </a:xfrm>
          </p:grpSpPr>
          <p:sp>
            <p:nvSpPr>
              <p:cNvPr id="2207" name="Google Shape;2207;p48"/>
              <p:cNvSpPr/>
              <p:nvPr/>
            </p:nvSpPr>
            <p:spPr>
              <a:xfrm>
                <a:off x="11641726" y="6228578"/>
                <a:ext cx="9928" cy="9807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9807" extrusionOk="0">
                    <a:moveTo>
                      <a:pt x="9041" y="2111"/>
                    </a:moveTo>
                    <a:cubicBezTo>
                      <a:pt x="5471" y="-3158"/>
                      <a:pt x="-2740" y="2468"/>
                      <a:pt x="919" y="7736"/>
                    </a:cubicBezTo>
                    <a:cubicBezTo>
                      <a:pt x="4489" y="12916"/>
                      <a:pt x="12611" y="7379"/>
                      <a:pt x="9041" y="211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8" name="Google Shape;2208;p48"/>
              <p:cNvSpPr/>
              <p:nvPr/>
            </p:nvSpPr>
            <p:spPr>
              <a:xfrm>
                <a:off x="11657524" y="6224471"/>
                <a:ext cx="9960" cy="9807"/>
              </a:xfrm>
              <a:custGeom>
                <a:avLst/>
                <a:gdLst/>
                <a:ahLst/>
                <a:cxnLst/>
                <a:rect l="l" t="t" r="r" b="b"/>
                <a:pathLst>
                  <a:path w="9960" h="9807" extrusionOk="0">
                    <a:moveTo>
                      <a:pt x="9041" y="2110"/>
                    </a:moveTo>
                    <a:cubicBezTo>
                      <a:pt x="5471" y="-3158"/>
                      <a:pt x="-2740" y="2468"/>
                      <a:pt x="919" y="7736"/>
                    </a:cubicBezTo>
                    <a:cubicBezTo>
                      <a:pt x="4489" y="12915"/>
                      <a:pt x="12701" y="7379"/>
                      <a:pt x="9041" y="21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9" name="Google Shape;2209;p48"/>
              <p:cNvSpPr/>
              <p:nvPr/>
            </p:nvSpPr>
            <p:spPr>
              <a:xfrm>
                <a:off x="11646784" y="6249765"/>
                <a:ext cx="10947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0947" h="10775" extrusionOk="0">
                    <a:moveTo>
                      <a:pt x="3270" y="926"/>
                    </a:moveTo>
                    <a:lnTo>
                      <a:pt x="2109" y="1730"/>
                    </a:lnTo>
                    <a:cubicBezTo>
                      <a:pt x="-3156" y="5302"/>
                      <a:pt x="2466" y="13517"/>
                      <a:pt x="7732" y="9856"/>
                    </a:cubicBezTo>
                    <a:lnTo>
                      <a:pt x="8893" y="9053"/>
                    </a:lnTo>
                    <a:cubicBezTo>
                      <a:pt x="14069" y="5391"/>
                      <a:pt x="8446" y="-2735"/>
                      <a:pt x="3270" y="9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0" name="Google Shape;2210;p48"/>
              <p:cNvSpPr/>
              <p:nvPr/>
            </p:nvSpPr>
            <p:spPr>
              <a:xfrm>
                <a:off x="11678766" y="6245456"/>
                <a:ext cx="9960" cy="9846"/>
              </a:xfrm>
              <a:custGeom>
                <a:avLst/>
                <a:gdLst/>
                <a:ahLst/>
                <a:cxnLst/>
                <a:rect l="l" t="t" r="r" b="b"/>
                <a:pathLst>
                  <a:path w="9960" h="9846" extrusionOk="0">
                    <a:moveTo>
                      <a:pt x="9042" y="2111"/>
                    </a:moveTo>
                    <a:cubicBezTo>
                      <a:pt x="5471" y="-3158"/>
                      <a:pt x="-2741" y="2468"/>
                      <a:pt x="919" y="7736"/>
                    </a:cubicBezTo>
                    <a:cubicBezTo>
                      <a:pt x="4490" y="13005"/>
                      <a:pt x="12701" y="7379"/>
                      <a:pt x="9042" y="211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1" name="Google Shape;2211;p48"/>
              <p:cNvSpPr/>
              <p:nvPr/>
            </p:nvSpPr>
            <p:spPr>
              <a:xfrm>
                <a:off x="11609417" y="6245724"/>
                <a:ext cx="9928" cy="9807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9807" extrusionOk="0">
                    <a:moveTo>
                      <a:pt x="9041" y="2110"/>
                    </a:moveTo>
                    <a:cubicBezTo>
                      <a:pt x="5471" y="-3158"/>
                      <a:pt x="-2740" y="2468"/>
                      <a:pt x="919" y="7736"/>
                    </a:cubicBezTo>
                    <a:cubicBezTo>
                      <a:pt x="4489" y="12915"/>
                      <a:pt x="12611" y="7379"/>
                      <a:pt x="9041" y="21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2" name="Google Shape;2212;p48"/>
              <p:cNvSpPr/>
              <p:nvPr/>
            </p:nvSpPr>
            <p:spPr>
              <a:xfrm>
                <a:off x="11657524" y="6273673"/>
                <a:ext cx="9928" cy="9846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9846" extrusionOk="0">
                    <a:moveTo>
                      <a:pt x="9041" y="2110"/>
                    </a:moveTo>
                    <a:cubicBezTo>
                      <a:pt x="5471" y="-3158"/>
                      <a:pt x="-2740" y="2468"/>
                      <a:pt x="919" y="7736"/>
                    </a:cubicBezTo>
                    <a:cubicBezTo>
                      <a:pt x="4489" y="13005"/>
                      <a:pt x="12611" y="7379"/>
                      <a:pt x="9041" y="21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3" name="Google Shape;2213;p48"/>
              <p:cNvSpPr/>
              <p:nvPr/>
            </p:nvSpPr>
            <p:spPr>
              <a:xfrm>
                <a:off x="11619502" y="6218399"/>
                <a:ext cx="9928" cy="9846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9846" extrusionOk="0">
                    <a:moveTo>
                      <a:pt x="9041" y="2110"/>
                    </a:moveTo>
                    <a:cubicBezTo>
                      <a:pt x="5471" y="-3158"/>
                      <a:pt x="-2740" y="2468"/>
                      <a:pt x="919" y="7736"/>
                    </a:cubicBezTo>
                    <a:cubicBezTo>
                      <a:pt x="4489" y="13005"/>
                      <a:pt x="12611" y="7379"/>
                      <a:pt x="9041" y="21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14" name="Google Shape;2214;p48"/>
          <p:cNvSpPr/>
          <p:nvPr/>
        </p:nvSpPr>
        <p:spPr>
          <a:xfrm rot="-3382288">
            <a:off x="6061182" y="3764963"/>
            <a:ext cx="325155" cy="338888"/>
          </a:xfrm>
          <a:custGeom>
            <a:avLst/>
            <a:gdLst/>
            <a:ahLst/>
            <a:cxnLst/>
            <a:rect l="l" t="t" r="r" b="b"/>
            <a:pathLst>
              <a:path w="503700" h="524974" extrusionOk="0">
                <a:moveTo>
                  <a:pt x="394419" y="247262"/>
                </a:moveTo>
                <a:cubicBezTo>
                  <a:pt x="450381" y="227795"/>
                  <a:pt x="501434" y="202524"/>
                  <a:pt x="488403" y="176182"/>
                </a:cubicBezTo>
                <a:cubicBezTo>
                  <a:pt x="477514" y="153947"/>
                  <a:pt x="428692" y="168949"/>
                  <a:pt x="411467" y="173145"/>
                </a:cubicBezTo>
                <a:cubicBezTo>
                  <a:pt x="395758" y="176985"/>
                  <a:pt x="380585" y="182343"/>
                  <a:pt x="365680" y="188505"/>
                </a:cubicBezTo>
                <a:cubicBezTo>
                  <a:pt x="380318" y="170109"/>
                  <a:pt x="393706" y="151089"/>
                  <a:pt x="404058" y="131087"/>
                </a:cubicBezTo>
                <a:cubicBezTo>
                  <a:pt x="414947" y="110013"/>
                  <a:pt x="430924" y="52416"/>
                  <a:pt x="398168" y="38754"/>
                </a:cubicBezTo>
                <a:cubicBezTo>
                  <a:pt x="370499" y="27234"/>
                  <a:pt x="334976" y="71704"/>
                  <a:pt x="322035" y="88939"/>
                </a:cubicBezTo>
                <a:cubicBezTo>
                  <a:pt x="312931" y="101083"/>
                  <a:pt x="305434" y="113942"/>
                  <a:pt x="298918" y="127336"/>
                </a:cubicBezTo>
                <a:cubicBezTo>
                  <a:pt x="299007" y="121800"/>
                  <a:pt x="299275" y="116263"/>
                  <a:pt x="299364" y="110727"/>
                </a:cubicBezTo>
                <a:cubicBezTo>
                  <a:pt x="299722" y="92421"/>
                  <a:pt x="303827" y="46701"/>
                  <a:pt x="275712" y="42415"/>
                </a:cubicBezTo>
                <a:cubicBezTo>
                  <a:pt x="249740" y="38486"/>
                  <a:pt x="242599" y="81795"/>
                  <a:pt x="241260" y="99029"/>
                </a:cubicBezTo>
                <a:cubicBezTo>
                  <a:pt x="240636" y="106262"/>
                  <a:pt x="240457" y="113495"/>
                  <a:pt x="240547" y="120818"/>
                </a:cubicBezTo>
                <a:cubicBezTo>
                  <a:pt x="227515" y="89385"/>
                  <a:pt x="212521" y="59203"/>
                  <a:pt x="194760" y="32771"/>
                </a:cubicBezTo>
                <a:cubicBezTo>
                  <a:pt x="177623" y="7321"/>
                  <a:pt x="134156" y="-19825"/>
                  <a:pt x="114521" y="20716"/>
                </a:cubicBezTo>
                <a:cubicBezTo>
                  <a:pt x="94261" y="62775"/>
                  <a:pt x="153525" y="132337"/>
                  <a:pt x="175838" y="161269"/>
                </a:cubicBezTo>
                <a:cubicBezTo>
                  <a:pt x="183067" y="170645"/>
                  <a:pt x="197437" y="190380"/>
                  <a:pt x="214306" y="209668"/>
                </a:cubicBezTo>
                <a:cubicBezTo>
                  <a:pt x="175213" y="194666"/>
                  <a:pt x="135317" y="179932"/>
                  <a:pt x="94707" y="174753"/>
                </a:cubicBezTo>
                <a:cubicBezTo>
                  <a:pt x="69358" y="171538"/>
                  <a:pt x="24286" y="163680"/>
                  <a:pt x="3044" y="182522"/>
                </a:cubicBezTo>
                <a:cubicBezTo>
                  <a:pt x="-2400" y="187344"/>
                  <a:pt x="187" y="195023"/>
                  <a:pt x="5097" y="198685"/>
                </a:cubicBezTo>
                <a:cubicBezTo>
                  <a:pt x="35175" y="220919"/>
                  <a:pt x="68377" y="232349"/>
                  <a:pt x="105238" y="237886"/>
                </a:cubicBezTo>
                <a:cubicBezTo>
                  <a:pt x="124874" y="240833"/>
                  <a:pt x="147634" y="244583"/>
                  <a:pt x="170483" y="247262"/>
                </a:cubicBezTo>
                <a:cubicBezTo>
                  <a:pt x="138887" y="257263"/>
                  <a:pt x="107827" y="270390"/>
                  <a:pt x="79534" y="282088"/>
                </a:cubicBezTo>
                <a:cubicBezTo>
                  <a:pt x="53383" y="292893"/>
                  <a:pt x="12504" y="305662"/>
                  <a:pt x="9649" y="338880"/>
                </a:cubicBezTo>
                <a:cubicBezTo>
                  <a:pt x="9381" y="342184"/>
                  <a:pt x="11791" y="346381"/>
                  <a:pt x="14736" y="347810"/>
                </a:cubicBezTo>
                <a:cubicBezTo>
                  <a:pt x="47224" y="362901"/>
                  <a:pt x="93635" y="355758"/>
                  <a:pt x="132372" y="344953"/>
                </a:cubicBezTo>
                <a:cubicBezTo>
                  <a:pt x="130409" y="346560"/>
                  <a:pt x="128355" y="347900"/>
                  <a:pt x="126481" y="349507"/>
                </a:cubicBezTo>
                <a:cubicBezTo>
                  <a:pt x="112201" y="361562"/>
                  <a:pt x="57041" y="401746"/>
                  <a:pt x="64717" y="426123"/>
                </a:cubicBezTo>
                <a:cubicBezTo>
                  <a:pt x="72929" y="452199"/>
                  <a:pt x="118180" y="432821"/>
                  <a:pt x="132372" y="424427"/>
                </a:cubicBezTo>
                <a:cubicBezTo>
                  <a:pt x="153078" y="412104"/>
                  <a:pt x="168608" y="392995"/>
                  <a:pt x="185298" y="376028"/>
                </a:cubicBezTo>
                <a:cubicBezTo>
                  <a:pt x="193153" y="367991"/>
                  <a:pt x="201454" y="360401"/>
                  <a:pt x="209843" y="353079"/>
                </a:cubicBezTo>
                <a:cubicBezTo>
                  <a:pt x="203774" y="372367"/>
                  <a:pt x="199133" y="392101"/>
                  <a:pt x="196544" y="412551"/>
                </a:cubicBezTo>
                <a:cubicBezTo>
                  <a:pt x="193957" y="433089"/>
                  <a:pt x="179498" y="518188"/>
                  <a:pt x="213592" y="524618"/>
                </a:cubicBezTo>
                <a:cubicBezTo>
                  <a:pt x="242867" y="530065"/>
                  <a:pt x="260450" y="471576"/>
                  <a:pt x="268126" y="452109"/>
                </a:cubicBezTo>
                <a:cubicBezTo>
                  <a:pt x="279193" y="424159"/>
                  <a:pt x="288208" y="395316"/>
                  <a:pt x="294455" y="365848"/>
                </a:cubicBezTo>
                <a:cubicBezTo>
                  <a:pt x="319446" y="422998"/>
                  <a:pt x="357379" y="481131"/>
                  <a:pt x="402363" y="457824"/>
                </a:cubicBezTo>
                <a:cubicBezTo>
                  <a:pt x="435297" y="440858"/>
                  <a:pt x="405040" y="408800"/>
                  <a:pt x="391206" y="389958"/>
                </a:cubicBezTo>
                <a:cubicBezTo>
                  <a:pt x="371392" y="362991"/>
                  <a:pt x="350506" y="337005"/>
                  <a:pt x="328818" y="311556"/>
                </a:cubicBezTo>
                <a:cubicBezTo>
                  <a:pt x="346936" y="320843"/>
                  <a:pt x="365947" y="328344"/>
                  <a:pt x="386118" y="333344"/>
                </a:cubicBezTo>
                <a:cubicBezTo>
                  <a:pt x="411823" y="339684"/>
                  <a:pt x="475640" y="355311"/>
                  <a:pt x="495722" y="331558"/>
                </a:cubicBezTo>
                <a:cubicBezTo>
                  <a:pt x="527853" y="293786"/>
                  <a:pt x="456629" y="265211"/>
                  <a:pt x="394419" y="24726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59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15" name="Google Shape;2215;p48"/>
          <p:cNvGrpSpPr/>
          <p:nvPr/>
        </p:nvGrpSpPr>
        <p:grpSpPr>
          <a:xfrm rot="-5333968">
            <a:off x="280040" y="4074291"/>
            <a:ext cx="437241" cy="1226152"/>
            <a:chOff x="2844040" y="-543246"/>
            <a:chExt cx="770462" cy="2160983"/>
          </a:xfrm>
        </p:grpSpPr>
        <p:grpSp>
          <p:nvGrpSpPr>
            <p:cNvPr id="2216" name="Google Shape;2216;p48"/>
            <p:cNvGrpSpPr/>
            <p:nvPr/>
          </p:nvGrpSpPr>
          <p:grpSpPr>
            <a:xfrm>
              <a:off x="2844040" y="-107906"/>
              <a:ext cx="581167" cy="1454274"/>
              <a:chOff x="2844040" y="-107906"/>
              <a:chExt cx="581167" cy="1454274"/>
            </a:xfrm>
          </p:grpSpPr>
          <p:sp>
            <p:nvSpPr>
              <p:cNvPr id="2217" name="Google Shape;2217;p48"/>
              <p:cNvSpPr/>
              <p:nvPr/>
            </p:nvSpPr>
            <p:spPr>
              <a:xfrm>
                <a:off x="3055064" y="874345"/>
                <a:ext cx="370143" cy="472023"/>
              </a:xfrm>
              <a:custGeom>
                <a:avLst/>
                <a:gdLst/>
                <a:ahLst/>
                <a:cxnLst/>
                <a:rect l="l" t="t" r="r" b="b"/>
                <a:pathLst>
                  <a:path w="370143" h="472023" extrusionOk="0">
                    <a:moveTo>
                      <a:pt x="21139" y="463768"/>
                    </a:moveTo>
                    <a:cubicBezTo>
                      <a:pt x="23460" y="466179"/>
                      <a:pt x="26227" y="467875"/>
                      <a:pt x="29261" y="469304"/>
                    </a:cubicBezTo>
                    <a:cubicBezTo>
                      <a:pt x="29707" y="469394"/>
                      <a:pt x="30064" y="469751"/>
                      <a:pt x="30511" y="469751"/>
                    </a:cubicBezTo>
                    <a:cubicBezTo>
                      <a:pt x="65052" y="483502"/>
                      <a:pt x="90400" y="431353"/>
                      <a:pt x="100039" y="407421"/>
                    </a:cubicBezTo>
                    <a:cubicBezTo>
                      <a:pt x="121014" y="354379"/>
                      <a:pt x="116551" y="294014"/>
                      <a:pt x="111374" y="236686"/>
                    </a:cubicBezTo>
                    <a:cubicBezTo>
                      <a:pt x="111910" y="232757"/>
                      <a:pt x="112713" y="228917"/>
                      <a:pt x="113159" y="224988"/>
                    </a:cubicBezTo>
                    <a:cubicBezTo>
                      <a:pt x="113873" y="220255"/>
                      <a:pt x="112088" y="216416"/>
                      <a:pt x="109410" y="213737"/>
                    </a:cubicBezTo>
                    <a:cubicBezTo>
                      <a:pt x="109143" y="211683"/>
                      <a:pt x="109054" y="209540"/>
                      <a:pt x="108786" y="207664"/>
                    </a:cubicBezTo>
                    <a:cubicBezTo>
                      <a:pt x="124048" y="220255"/>
                      <a:pt x="140114" y="232578"/>
                      <a:pt x="156893" y="243830"/>
                    </a:cubicBezTo>
                    <a:cubicBezTo>
                      <a:pt x="159035" y="245794"/>
                      <a:pt x="160999" y="247580"/>
                      <a:pt x="163141" y="249366"/>
                    </a:cubicBezTo>
                    <a:cubicBezTo>
                      <a:pt x="167782" y="253563"/>
                      <a:pt x="172513" y="257492"/>
                      <a:pt x="177332" y="261332"/>
                    </a:cubicBezTo>
                    <a:cubicBezTo>
                      <a:pt x="195451" y="276244"/>
                      <a:pt x="214372" y="289728"/>
                      <a:pt x="234097" y="300533"/>
                    </a:cubicBezTo>
                    <a:cubicBezTo>
                      <a:pt x="239095" y="303391"/>
                      <a:pt x="244272" y="306159"/>
                      <a:pt x="249628" y="308570"/>
                    </a:cubicBezTo>
                    <a:cubicBezTo>
                      <a:pt x="255964" y="311695"/>
                      <a:pt x="262480" y="314374"/>
                      <a:pt x="269085" y="316874"/>
                    </a:cubicBezTo>
                    <a:cubicBezTo>
                      <a:pt x="293005" y="325715"/>
                      <a:pt x="335668" y="336788"/>
                      <a:pt x="357088" y="322768"/>
                    </a:cubicBezTo>
                    <a:cubicBezTo>
                      <a:pt x="361819" y="319732"/>
                      <a:pt x="365478" y="315267"/>
                      <a:pt x="367888" y="309284"/>
                    </a:cubicBezTo>
                    <a:cubicBezTo>
                      <a:pt x="369495" y="304641"/>
                      <a:pt x="370298" y="299104"/>
                      <a:pt x="370120" y="292496"/>
                    </a:cubicBezTo>
                    <a:cubicBezTo>
                      <a:pt x="369316" y="271780"/>
                      <a:pt x="334061" y="234096"/>
                      <a:pt x="286132" y="192752"/>
                    </a:cubicBezTo>
                    <a:cubicBezTo>
                      <a:pt x="282473" y="189626"/>
                      <a:pt x="278903" y="186322"/>
                      <a:pt x="275243" y="183286"/>
                    </a:cubicBezTo>
                    <a:cubicBezTo>
                      <a:pt x="262926" y="172928"/>
                      <a:pt x="250074" y="162391"/>
                      <a:pt x="236775" y="151943"/>
                    </a:cubicBezTo>
                    <a:cubicBezTo>
                      <a:pt x="234454" y="150157"/>
                      <a:pt x="232223" y="148282"/>
                      <a:pt x="229902" y="146675"/>
                    </a:cubicBezTo>
                    <a:cubicBezTo>
                      <a:pt x="142613" y="77737"/>
                      <a:pt x="43542" y="11033"/>
                      <a:pt x="25959" y="1299"/>
                    </a:cubicBezTo>
                    <a:cubicBezTo>
                      <a:pt x="14981" y="-4862"/>
                      <a:pt x="5966" y="12551"/>
                      <a:pt x="16944" y="18801"/>
                    </a:cubicBezTo>
                    <a:cubicBezTo>
                      <a:pt x="37383" y="29964"/>
                      <a:pt x="53181" y="47912"/>
                      <a:pt x="68622" y="66486"/>
                    </a:cubicBezTo>
                    <a:cubicBezTo>
                      <a:pt x="60678" y="65057"/>
                      <a:pt x="52110" y="73183"/>
                      <a:pt x="58090" y="81220"/>
                    </a:cubicBezTo>
                    <a:cubicBezTo>
                      <a:pt x="58893" y="82292"/>
                      <a:pt x="59607" y="83363"/>
                      <a:pt x="60500" y="84524"/>
                    </a:cubicBezTo>
                    <a:cubicBezTo>
                      <a:pt x="60589" y="86131"/>
                      <a:pt x="60678" y="87649"/>
                      <a:pt x="60857" y="89078"/>
                    </a:cubicBezTo>
                    <a:cubicBezTo>
                      <a:pt x="60143" y="90239"/>
                      <a:pt x="59429" y="91400"/>
                      <a:pt x="58982" y="92650"/>
                    </a:cubicBezTo>
                    <a:cubicBezTo>
                      <a:pt x="58715" y="93007"/>
                      <a:pt x="58536" y="93454"/>
                      <a:pt x="58447" y="93900"/>
                    </a:cubicBezTo>
                    <a:cubicBezTo>
                      <a:pt x="57733" y="95954"/>
                      <a:pt x="57733" y="98365"/>
                      <a:pt x="58358" y="100865"/>
                    </a:cubicBezTo>
                    <a:cubicBezTo>
                      <a:pt x="58804" y="103008"/>
                      <a:pt x="59518" y="104884"/>
                      <a:pt x="60053" y="106938"/>
                    </a:cubicBezTo>
                    <a:lnTo>
                      <a:pt x="59697" y="106759"/>
                    </a:lnTo>
                    <a:cubicBezTo>
                      <a:pt x="56751" y="105330"/>
                      <a:pt x="53181" y="105062"/>
                      <a:pt x="49611" y="105866"/>
                    </a:cubicBezTo>
                    <a:cubicBezTo>
                      <a:pt x="50414" y="103187"/>
                      <a:pt x="51039" y="100597"/>
                      <a:pt x="51753" y="98008"/>
                    </a:cubicBezTo>
                    <a:cubicBezTo>
                      <a:pt x="55234" y="85685"/>
                      <a:pt x="35955" y="81488"/>
                      <a:pt x="32653" y="93632"/>
                    </a:cubicBezTo>
                    <a:cubicBezTo>
                      <a:pt x="31493" y="98097"/>
                      <a:pt x="30422" y="102383"/>
                      <a:pt x="29261" y="106670"/>
                    </a:cubicBezTo>
                    <a:cubicBezTo>
                      <a:pt x="29261" y="106848"/>
                      <a:pt x="29261" y="106848"/>
                      <a:pt x="29261" y="106848"/>
                    </a:cubicBezTo>
                    <a:cubicBezTo>
                      <a:pt x="8287" y="186948"/>
                      <a:pt x="-2335" y="268565"/>
                      <a:pt x="432" y="351522"/>
                    </a:cubicBezTo>
                    <a:cubicBezTo>
                      <a:pt x="522" y="353129"/>
                      <a:pt x="432" y="354647"/>
                      <a:pt x="522" y="356522"/>
                    </a:cubicBezTo>
                    <a:cubicBezTo>
                      <a:pt x="432" y="356969"/>
                      <a:pt x="254" y="357505"/>
                      <a:pt x="432" y="357951"/>
                    </a:cubicBezTo>
                    <a:cubicBezTo>
                      <a:pt x="700" y="385097"/>
                      <a:pt x="-1531" y="442604"/>
                      <a:pt x="21139" y="46376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8" name="Google Shape;2218;p48"/>
              <p:cNvSpPr/>
              <p:nvPr/>
            </p:nvSpPr>
            <p:spPr>
              <a:xfrm>
                <a:off x="2844040" y="542838"/>
                <a:ext cx="489030" cy="362295"/>
              </a:xfrm>
              <a:custGeom>
                <a:avLst/>
                <a:gdLst/>
                <a:ahLst/>
                <a:cxnLst/>
                <a:rect l="l" t="t" r="r" b="b"/>
                <a:pathLst>
                  <a:path w="489030" h="362295" extrusionOk="0">
                    <a:moveTo>
                      <a:pt x="23935" y="352541"/>
                    </a:moveTo>
                    <a:cubicBezTo>
                      <a:pt x="26345" y="354327"/>
                      <a:pt x="29112" y="355756"/>
                      <a:pt x="31879" y="356827"/>
                    </a:cubicBezTo>
                    <a:cubicBezTo>
                      <a:pt x="31879" y="356827"/>
                      <a:pt x="31879" y="356827"/>
                      <a:pt x="31879" y="357006"/>
                    </a:cubicBezTo>
                    <a:cubicBezTo>
                      <a:pt x="37502" y="359506"/>
                      <a:pt x="43928" y="361113"/>
                      <a:pt x="50354" y="361828"/>
                    </a:cubicBezTo>
                    <a:cubicBezTo>
                      <a:pt x="77398" y="364775"/>
                      <a:pt x="108904" y="353523"/>
                      <a:pt x="125773" y="336200"/>
                    </a:cubicBezTo>
                    <a:cubicBezTo>
                      <a:pt x="128004" y="333878"/>
                      <a:pt x="130057" y="331556"/>
                      <a:pt x="132110" y="328966"/>
                    </a:cubicBezTo>
                    <a:cubicBezTo>
                      <a:pt x="134877" y="325484"/>
                      <a:pt x="137733" y="321912"/>
                      <a:pt x="140321" y="317983"/>
                    </a:cubicBezTo>
                    <a:cubicBezTo>
                      <a:pt x="150229" y="303428"/>
                      <a:pt x="158797" y="286015"/>
                      <a:pt x="166473" y="267173"/>
                    </a:cubicBezTo>
                    <a:cubicBezTo>
                      <a:pt x="167990" y="263512"/>
                      <a:pt x="169507" y="259583"/>
                      <a:pt x="170935" y="255743"/>
                    </a:cubicBezTo>
                    <a:cubicBezTo>
                      <a:pt x="187090" y="212255"/>
                      <a:pt x="198336" y="163678"/>
                      <a:pt x="208511" y="127245"/>
                    </a:cubicBezTo>
                    <a:cubicBezTo>
                      <a:pt x="236179" y="184841"/>
                      <a:pt x="268222" y="241188"/>
                      <a:pt x="315793" y="284139"/>
                    </a:cubicBezTo>
                    <a:cubicBezTo>
                      <a:pt x="316954" y="285479"/>
                      <a:pt x="318471" y="286640"/>
                      <a:pt x="319721" y="287890"/>
                    </a:cubicBezTo>
                    <a:cubicBezTo>
                      <a:pt x="321684" y="289497"/>
                      <a:pt x="323648" y="291283"/>
                      <a:pt x="325969" y="293248"/>
                    </a:cubicBezTo>
                    <a:cubicBezTo>
                      <a:pt x="362116" y="322984"/>
                      <a:pt x="433429" y="366471"/>
                      <a:pt x="474307" y="328074"/>
                    </a:cubicBezTo>
                    <a:cubicBezTo>
                      <a:pt x="478681" y="324055"/>
                      <a:pt x="481894" y="319769"/>
                      <a:pt x="484125" y="315304"/>
                    </a:cubicBezTo>
                    <a:cubicBezTo>
                      <a:pt x="486446" y="310929"/>
                      <a:pt x="487874" y="306285"/>
                      <a:pt x="488409" y="301374"/>
                    </a:cubicBezTo>
                    <a:cubicBezTo>
                      <a:pt x="493854" y="266459"/>
                      <a:pt x="462348" y="223239"/>
                      <a:pt x="440034" y="200825"/>
                    </a:cubicBezTo>
                    <a:cubicBezTo>
                      <a:pt x="439856" y="200558"/>
                      <a:pt x="439499" y="200200"/>
                      <a:pt x="439409" y="200111"/>
                    </a:cubicBezTo>
                    <a:cubicBezTo>
                      <a:pt x="438874" y="199665"/>
                      <a:pt x="438606" y="199218"/>
                      <a:pt x="438071" y="198772"/>
                    </a:cubicBezTo>
                    <a:cubicBezTo>
                      <a:pt x="421380" y="182520"/>
                      <a:pt x="403351" y="169304"/>
                      <a:pt x="384965" y="157338"/>
                    </a:cubicBezTo>
                    <a:lnTo>
                      <a:pt x="384786" y="157338"/>
                    </a:lnTo>
                    <a:cubicBezTo>
                      <a:pt x="380859" y="154838"/>
                      <a:pt x="377289" y="152337"/>
                      <a:pt x="373362" y="150105"/>
                    </a:cubicBezTo>
                    <a:cubicBezTo>
                      <a:pt x="308029" y="110278"/>
                      <a:pt x="238411" y="83400"/>
                      <a:pt x="198425" y="4730"/>
                    </a:cubicBezTo>
                    <a:cubicBezTo>
                      <a:pt x="193160" y="-5361"/>
                      <a:pt x="179593" y="2408"/>
                      <a:pt x="181021" y="12052"/>
                    </a:cubicBezTo>
                    <a:cubicBezTo>
                      <a:pt x="132914" y="86347"/>
                      <a:pt x="71953" y="150730"/>
                      <a:pt x="23132" y="223685"/>
                    </a:cubicBezTo>
                    <a:cubicBezTo>
                      <a:pt x="22686" y="224311"/>
                      <a:pt x="22418" y="224846"/>
                      <a:pt x="21972" y="225471"/>
                    </a:cubicBezTo>
                    <a:cubicBezTo>
                      <a:pt x="19830" y="228865"/>
                      <a:pt x="17598" y="232615"/>
                      <a:pt x="15635" y="236634"/>
                    </a:cubicBezTo>
                    <a:cubicBezTo>
                      <a:pt x="-1681" y="271638"/>
                      <a:pt x="-11498" y="328609"/>
                      <a:pt x="23935" y="35254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9" name="Google Shape;2219;p48"/>
              <p:cNvSpPr/>
              <p:nvPr/>
            </p:nvSpPr>
            <p:spPr>
              <a:xfrm>
                <a:off x="2851352" y="211507"/>
                <a:ext cx="449408" cy="370054"/>
              </a:xfrm>
              <a:custGeom>
                <a:avLst/>
                <a:gdLst/>
                <a:ahLst/>
                <a:cxnLst/>
                <a:rect l="l" t="t" r="r" b="b"/>
                <a:pathLst>
                  <a:path w="449408" h="370054" extrusionOk="0">
                    <a:moveTo>
                      <a:pt x="112" y="220243"/>
                    </a:moveTo>
                    <a:cubicBezTo>
                      <a:pt x="826" y="234709"/>
                      <a:pt x="4753" y="248014"/>
                      <a:pt x="13143" y="258551"/>
                    </a:cubicBezTo>
                    <a:cubicBezTo>
                      <a:pt x="34206" y="284983"/>
                      <a:pt x="68480" y="284894"/>
                      <a:pt x="99450" y="274178"/>
                    </a:cubicBezTo>
                    <a:cubicBezTo>
                      <a:pt x="101146" y="273642"/>
                      <a:pt x="102842" y="273017"/>
                      <a:pt x="104538" y="272303"/>
                    </a:cubicBezTo>
                    <a:cubicBezTo>
                      <a:pt x="121050" y="265963"/>
                      <a:pt x="136401" y="256765"/>
                      <a:pt x="147736" y="247389"/>
                    </a:cubicBezTo>
                    <a:cubicBezTo>
                      <a:pt x="186740" y="214974"/>
                      <a:pt x="219228" y="162735"/>
                      <a:pt x="228779" y="110675"/>
                    </a:cubicBezTo>
                    <a:cubicBezTo>
                      <a:pt x="231367" y="189703"/>
                      <a:pt x="253859" y="261855"/>
                      <a:pt x="305358" y="321148"/>
                    </a:cubicBezTo>
                    <a:cubicBezTo>
                      <a:pt x="309196" y="325524"/>
                      <a:pt x="313569" y="329988"/>
                      <a:pt x="318300" y="334453"/>
                    </a:cubicBezTo>
                    <a:cubicBezTo>
                      <a:pt x="320620" y="336686"/>
                      <a:pt x="323119" y="338740"/>
                      <a:pt x="325708" y="340972"/>
                    </a:cubicBezTo>
                    <a:cubicBezTo>
                      <a:pt x="353465" y="364100"/>
                      <a:pt x="392112" y="381423"/>
                      <a:pt x="423797" y="360974"/>
                    </a:cubicBezTo>
                    <a:cubicBezTo>
                      <a:pt x="434418" y="354099"/>
                      <a:pt x="441291" y="346062"/>
                      <a:pt x="445039" y="337043"/>
                    </a:cubicBezTo>
                    <a:cubicBezTo>
                      <a:pt x="446646" y="334007"/>
                      <a:pt x="447538" y="330971"/>
                      <a:pt x="447985" y="327756"/>
                    </a:cubicBezTo>
                    <a:cubicBezTo>
                      <a:pt x="454232" y="300521"/>
                      <a:pt x="438881" y="268284"/>
                      <a:pt x="422190" y="244263"/>
                    </a:cubicBezTo>
                    <a:cubicBezTo>
                      <a:pt x="420673" y="241942"/>
                      <a:pt x="418977" y="239888"/>
                      <a:pt x="417460" y="237745"/>
                    </a:cubicBezTo>
                    <a:cubicBezTo>
                      <a:pt x="416121" y="235959"/>
                      <a:pt x="414782" y="234084"/>
                      <a:pt x="413444" y="232476"/>
                    </a:cubicBezTo>
                    <a:cubicBezTo>
                      <a:pt x="400859" y="216581"/>
                      <a:pt x="387471" y="201401"/>
                      <a:pt x="373904" y="186756"/>
                    </a:cubicBezTo>
                    <a:cubicBezTo>
                      <a:pt x="372209" y="184792"/>
                      <a:pt x="370424" y="182827"/>
                      <a:pt x="368728" y="180863"/>
                    </a:cubicBezTo>
                    <a:cubicBezTo>
                      <a:pt x="325975" y="133893"/>
                      <a:pt x="283669" y="88351"/>
                      <a:pt x="263855" y="24415"/>
                    </a:cubicBezTo>
                    <a:cubicBezTo>
                      <a:pt x="260106" y="12359"/>
                      <a:pt x="241363" y="18521"/>
                      <a:pt x="245112" y="30576"/>
                    </a:cubicBezTo>
                    <a:cubicBezTo>
                      <a:pt x="245290" y="31380"/>
                      <a:pt x="245647" y="32005"/>
                      <a:pt x="245826" y="32541"/>
                    </a:cubicBezTo>
                    <a:cubicBezTo>
                      <a:pt x="241899" y="29147"/>
                      <a:pt x="237168" y="26736"/>
                      <a:pt x="231902" y="25575"/>
                    </a:cubicBezTo>
                    <a:cubicBezTo>
                      <a:pt x="237257" y="23522"/>
                      <a:pt x="242345" y="21557"/>
                      <a:pt x="247343" y="19414"/>
                    </a:cubicBezTo>
                    <a:cubicBezTo>
                      <a:pt x="258857" y="14592"/>
                      <a:pt x="252698" y="-4160"/>
                      <a:pt x="241006" y="840"/>
                    </a:cubicBezTo>
                    <a:cubicBezTo>
                      <a:pt x="182992" y="25397"/>
                      <a:pt x="103288" y="45846"/>
                      <a:pt x="53931" y="91834"/>
                    </a:cubicBezTo>
                    <a:cubicBezTo>
                      <a:pt x="53753" y="91834"/>
                      <a:pt x="53753" y="91834"/>
                      <a:pt x="53753" y="91834"/>
                    </a:cubicBezTo>
                    <a:cubicBezTo>
                      <a:pt x="52682" y="92816"/>
                      <a:pt x="51789" y="93709"/>
                      <a:pt x="50897" y="94691"/>
                    </a:cubicBezTo>
                    <a:cubicBezTo>
                      <a:pt x="43578" y="101656"/>
                      <a:pt x="37062" y="109425"/>
                      <a:pt x="31350" y="117908"/>
                    </a:cubicBezTo>
                    <a:cubicBezTo>
                      <a:pt x="26709" y="124963"/>
                      <a:pt x="21800" y="133535"/>
                      <a:pt x="17427" y="143179"/>
                    </a:cubicBezTo>
                    <a:cubicBezTo>
                      <a:pt x="16713" y="144608"/>
                      <a:pt x="15999" y="146216"/>
                      <a:pt x="15463" y="147644"/>
                    </a:cubicBezTo>
                    <a:cubicBezTo>
                      <a:pt x="7430" y="166039"/>
                      <a:pt x="1183" y="187292"/>
                      <a:pt x="22" y="207473"/>
                    </a:cubicBezTo>
                    <a:cubicBezTo>
                      <a:pt x="22" y="211938"/>
                      <a:pt x="-67" y="216135"/>
                      <a:pt x="112" y="22024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0" name="Google Shape;2220;p48"/>
              <p:cNvSpPr/>
              <p:nvPr/>
            </p:nvSpPr>
            <p:spPr>
              <a:xfrm>
                <a:off x="2967250" y="-107906"/>
                <a:ext cx="376796" cy="394349"/>
              </a:xfrm>
              <a:custGeom>
                <a:avLst/>
                <a:gdLst/>
                <a:ahLst/>
                <a:cxnLst/>
                <a:rect l="l" t="t" r="r" b="b"/>
                <a:pathLst>
                  <a:path w="376796" h="394349" extrusionOk="0">
                    <a:moveTo>
                      <a:pt x="2921" y="208633"/>
                    </a:moveTo>
                    <a:cubicBezTo>
                      <a:pt x="5955" y="216045"/>
                      <a:pt x="9883" y="221938"/>
                      <a:pt x="14881" y="226135"/>
                    </a:cubicBezTo>
                    <a:cubicBezTo>
                      <a:pt x="14881" y="226135"/>
                      <a:pt x="14881" y="226135"/>
                      <a:pt x="14881" y="226314"/>
                    </a:cubicBezTo>
                    <a:cubicBezTo>
                      <a:pt x="18362" y="229618"/>
                      <a:pt x="22289" y="231940"/>
                      <a:pt x="26395" y="233547"/>
                    </a:cubicBezTo>
                    <a:cubicBezTo>
                      <a:pt x="38265" y="238280"/>
                      <a:pt x="52367" y="237655"/>
                      <a:pt x="66023" y="234261"/>
                    </a:cubicBezTo>
                    <a:cubicBezTo>
                      <a:pt x="70218" y="233279"/>
                      <a:pt x="74413" y="232118"/>
                      <a:pt x="78429" y="230600"/>
                    </a:cubicBezTo>
                    <a:cubicBezTo>
                      <a:pt x="87087" y="227475"/>
                      <a:pt x="95387" y="223456"/>
                      <a:pt x="102349" y="219259"/>
                    </a:cubicBezTo>
                    <a:cubicBezTo>
                      <a:pt x="106276" y="216848"/>
                      <a:pt x="110293" y="214259"/>
                      <a:pt x="114220" y="211580"/>
                    </a:cubicBezTo>
                    <a:cubicBezTo>
                      <a:pt x="120021" y="208008"/>
                      <a:pt x="125644" y="203722"/>
                      <a:pt x="130999" y="199525"/>
                    </a:cubicBezTo>
                    <a:cubicBezTo>
                      <a:pt x="145369" y="188184"/>
                      <a:pt x="158489" y="175415"/>
                      <a:pt x="170539" y="161752"/>
                    </a:cubicBezTo>
                    <a:cubicBezTo>
                      <a:pt x="174555" y="223367"/>
                      <a:pt x="184284" y="285964"/>
                      <a:pt x="222484" y="336328"/>
                    </a:cubicBezTo>
                    <a:cubicBezTo>
                      <a:pt x="224358" y="338739"/>
                      <a:pt x="226233" y="340971"/>
                      <a:pt x="228196" y="343382"/>
                    </a:cubicBezTo>
                    <a:cubicBezTo>
                      <a:pt x="231677" y="347490"/>
                      <a:pt x="235426" y="351508"/>
                      <a:pt x="239531" y="355526"/>
                    </a:cubicBezTo>
                    <a:cubicBezTo>
                      <a:pt x="265593" y="381244"/>
                      <a:pt x="302812" y="402675"/>
                      <a:pt x="338067" y="391156"/>
                    </a:cubicBezTo>
                    <a:cubicBezTo>
                      <a:pt x="340834" y="390263"/>
                      <a:pt x="343422" y="389102"/>
                      <a:pt x="345921" y="388031"/>
                    </a:cubicBezTo>
                    <a:cubicBezTo>
                      <a:pt x="351723" y="385173"/>
                      <a:pt x="356453" y="381780"/>
                      <a:pt x="360470" y="377851"/>
                    </a:cubicBezTo>
                    <a:cubicBezTo>
                      <a:pt x="375107" y="363117"/>
                      <a:pt x="378499" y="341150"/>
                      <a:pt x="376089" y="319272"/>
                    </a:cubicBezTo>
                    <a:cubicBezTo>
                      <a:pt x="375821" y="316414"/>
                      <a:pt x="375286" y="313468"/>
                      <a:pt x="374661" y="310699"/>
                    </a:cubicBezTo>
                    <a:cubicBezTo>
                      <a:pt x="373947" y="306770"/>
                      <a:pt x="373144" y="302931"/>
                      <a:pt x="372162" y="299180"/>
                    </a:cubicBezTo>
                    <a:cubicBezTo>
                      <a:pt x="365646" y="274623"/>
                      <a:pt x="357078" y="251228"/>
                      <a:pt x="347349" y="228100"/>
                    </a:cubicBezTo>
                    <a:cubicBezTo>
                      <a:pt x="346100" y="225332"/>
                      <a:pt x="344850" y="222742"/>
                      <a:pt x="343779" y="219974"/>
                    </a:cubicBezTo>
                    <a:cubicBezTo>
                      <a:pt x="315307" y="154430"/>
                      <a:pt x="279874" y="91922"/>
                      <a:pt x="266575" y="19324"/>
                    </a:cubicBezTo>
                    <a:cubicBezTo>
                      <a:pt x="265861" y="14770"/>
                      <a:pt x="262737" y="12091"/>
                      <a:pt x="259256" y="11019"/>
                    </a:cubicBezTo>
                    <a:cubicBezTo>
                      <a:pt x="259703" y="4411"/>
                      <a:pt x="254615" y="-2554"/>
                      <a:pt x="247118" y="929"/>
                    </a:cubicBezTo>
                    <a:cubicBezTo>
                      <a:pt x="195886" y="24592"/>
                      <a:pt x="130375" y="44505"/>
                      <a:pt x="81018" y="77456"/>
                    </a:cubicBezTo>
                    <a:cubicBezTo>
                      <a:pt x="78251" y="79153"/>
                      <a:pt x="75395" y="81206"/>
                      <a:pt x="72806" y="83260"/>
                    </a:cubicBezTo>
                    <a:cubicBezTo>
                      <a:pt x="67808" y="86654"/>
                      <a:pt x="62988" y="90583"/>
                      <a:pt x="58436" y="94422"/>
                    </a:cubicBezTo>
                    <a:cubicBezTo>
                      <a:pt x="32642" y="116747"/>
                      <a:pt x="-11806" y="171664"/>
                      <a:pt x="2921" y="20863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1" name="Google Shape;2221;p48"/>
              <p:cNvSpPr/>
              <p:nvPr/>
            </p:nvSpPr>
            <p:spPr>
              <a:xfrm>
                <a:off x="3179589" y="-15597"/>
                <a:ext cx="163838" cy="295810"/>
              </a:xfrm>
              <a:custGeom>
                <a:avLst/>
                <a:gdLst/>
                <a:ahLst/>
                <a:cxnLst/>
                <a:rect l="l" t="t" r="r" b="b"/>
                <a:pathLst>
                  <a:path w="163838" h="295810" extrusionOk="0">
                    <a:moveTo>
                      <a:pt x="28620" y="225445"/>
                    </a:moveTo>
                    <a:cubicBezTo>
                      <a:pt x="24604" y="233482"/>
                      <a:pt x="18981" y="242144"/>
                      <a:pt x="15857" y="251163"/>
                    </a:cubicBezTo>
                    <a:cubicBezTo>
                      <a:pt x="19338" y="255270"/>
                      <a:pt x="23086" y="259289"/>
                      <a:pt x="27192" y="263307"/>
                    </a:cubicBezTo>
                    <a:cubicBezTo>
                      <a:pt x="35403" y="252681"/>
                      <a:pt x="39152" y="235893"/>
                      <a:pt x="43704" y="223927"/>
                    </a:cubicBezTo>
                    <a:cubicBezTo>
                      <a:pt x="46203" y="217498"/>
                      <a:pt x="49595" y="210890"/>
                      <a:pt x="51469" y="204014"/>
                    </a:cubicBezTo>
                    <a:cubicBezTo>
                      <a:pt x="73158" y="239822"/>
                      <a:pt x="101094" y="271790"/>
                      <a:pt x="133671" y="295811"/>
                    </a:cubicBezTo>
                    <a:cubicBezTo>
                      <a:pt x="139473" y="292954"/>
                      <a:pt x="144203" y="289560"/>
                      <a:pt x="148220" y="285631"/>
                    </a:cubicBezTo>
                    <a:cubicBezTo>
                      <a:pt x="127602" y="267236"/>
                      <a:pt x="109127" y="248216"/>
                      <a:pt x="92883" y="228303"/>
                    </a:cubicBezTo>
                    <a:cubicBezTo>
                      <a:pt x="115731" y="231785"/>
                      <a:pt x="140811" y="230356"/>
                      <a:pt x="163839" y="227052"/>
                    </a:cubicBezTo>
                    <a:cubicBezTo>
                      <a:pt x="163571" y="224195"/>
                      <a:pt x="163036" y="221248"/>
                      <a:pt x="162411" y="218480"/>
                    </a:cubicBezTo>
                    <a:cubicBezTo>
                      <a:pt x="136349" y="215801"/>
                      <a:pt x="108591" y="213747"/>
                      <a:pt x="83422" y="216605"/>
                    </a:cubicBezTo>
                    <a:cubicBezTo>
                      <a:pt x="65214" y="192852"/>
                      <a:pt x="50219" y="167402"/>
                      <a:pt x="37902" y="139988"/>
                    </a:cubicBezTo>
                    <a:cubicBezTo>
                      <a:pt x="70480" y="140345"/>
                      <a:pt x="102968" y="139363"/>
                      <a:pt x="135189" y="135791"/>
                    </a:cubicBezTo>
                    <a:cubicBezTo>
                      <a:pt x="133939" y="133023"/>
                      <a:pt x="132689" y="130433"/>
                      <a:pt x="131618" y="127665"/>
                    </a:cubicBezTo>
                    <a:cubicBezTo>
                      <a:pt x="98863" y="129094"/>
                      <a:pt x="66017" y="129719"/>
                      <a:pt x="32904" y="128290"/>
                    </a:cubicBezTo>
                    <a:cubicBezTo>
                      <a:pt x="17374" y="90250"/>
                      <a:pt x="7199" y="48280"/>
                      <a:pt x="2648" y="685"/>
                    </a:cubicBezTo>
                    <a:cubicBezTo>
                      <a:pt x="2648" y="-119"/>
                      <a:pt x="1219" y="-297"/>
                      <a:pt x="1219" y="596"/>
                    </a:cubicBezTo>
                    <a:cubicBezTo>
                      <a:pt x="-4850" y="64532"/>
                      <a:pt x="12019" y="134094"/>
                      <a:pt x="45489" y="193745"/>
                    </a:cubicBezTo>
                    <a:cubicBezTo>
                      <a:pt x="38617" y="203567"/>
                      <a:pt x="33886" y="214819"/>
                      <a:pt x="28620" y="22544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2" name="Google Shape;2222;p48"/>
              <p:cNvSpPr/>
              <p:nvPr/>
            </p:nvSpPr>
            <p:spPr>
              <a:xfrm>
                <a:off x="2982041" y="-46077"/>
                <a:ext cx="204337" cy="172521"/>
              </a:xfrm>
              <a:custGeom>
                <a:avLst/>
                <a:gdLst/>
                <a:ahLst/>
                <a:cxnLst/>
                <a:rect l="l" t="t" r="r" b="b"/>
                <a:pathLst>
                  <a:path w="204337" h="172521" extrusionOk="0">
                    <a:moveTo>
                      <a:pt x="0" y="164306"/>
                    </a:moveTo>
                    <a:cubicBezTo>
                      <a:pt x="0" y="164306"/>
                      <a:pt x="0" y="164306"/>
                      <a:pt x="0" y="164485"/>
                    </a:cubicBezTo>
                    <a:cubicBezTo>
                      <a:pt x="3481" y="167789"/>
                      <a:pt x="7408" y="170111"/>
                      <a:pt x="11514" y="171718"/>
                    </a:cubicBezTo>
                    <a:cubicBezTo>
                      <a:pt x="27669" y="149304"/>
                      <a:pt x="44180" y="128588"/>
                      <a:pt x="61228" y="109478"/>
                    </a:cubicBezTo>
                    <a:cubicBezTo>
                      <a:pt x="55426" y="128230"/>
                      <a:pt x="49268" y="151983"/>
                      <a:pt x="51142" y="172522"/>
                    </a:cubicBezTo>
                    <a:cubicBezTo>
                      <a:pt x="55337" y="171539"/>
                      <a:pt x="59532" y="170378"/>
                      <a:pt x="63549" y="168860"/>
                    </a:cubicBezTo>
                    <a:cubicBezTo>
                      <a:pt x="63549" y="162878"/>
                      <a:pt x="63191" y="156805"/>
                      <a:pt x="63370" y="150912"/>
                    </a:cubicBezTo>
                    <a:cubicBezTo>
                      <a:pt x="63816" y="135910"/>
                      <a:pt x="65423" y="120551"/>
                      <a:pt x="67476" y="105728"/>
                    </a:cubicBezTo>
                    <a:cubicBezTo>
                      <a:pt x="67565" y="104656"/>
                      <a:pt x="67208" y="104031"/>
                      <a:pt x="66583" y="103584"/>
                    </a:cubicBezTo>
                    <a:cubicBezTo>
                      <a:pt x="75955" y="93494"/>
                      <a:pt x="85505" y="83850"/>
                      <a:pt x="95412" y="74652"/>
                    </a:cubicBezTo>
                    <a:cubicBezTo>
                      <a:pt x="94966" y="86350"/>
                      <a:pt x="95501" y="98048"/>
                      <a:pt x="95858" y="109746"/>
                    </a:cubicBezTo>
                    <a:cubicBezTo>
                      <a:pt x="96394" y="123051"/>
                      <a:pt x="96483" y="136803"/>
                      <a:pt x="99339" y="149840"/>
                    </a:cubicBezTo>
                    <a:cubicBezTo>
                      <a:pt x="105141" y="146268"/>
                      <a:pt x="110763" y="141982"/>
                      <a:pt x="116119" y="137785"/>
                    </a:cubicBezTo>
                    <a:cubicBezTo>
                      <a:pt x="115583" y="128052"/>
                      <a:pt x="114155" y="118408"/>
                      <a:pt x="112906" y="108853"/>
                    </a:cubicBezTo>
                    <a:cubicBezTo>
                      <a:pt x="111031" y="94655"/>
                      <a:pt x="109335" y="79742"/>
                      <a:pt x="105319" y="65990"/>
                    </a:cubicBezTo>
                    <a:cubicBezTo>
                      <a:pt x="134059" y="41077"/>
                      <a:pt x="165922" y="19377"/>
                      <a:pt x="204212" y="804"/>
                    </a:cubicBezTo>
                    <a:cubicBezTo>
                      <a:pt x="204479" y="625"/>
                      <a:pt x="204301" y="0"/>
                      <a:pt x="203855" y="0"/>
                    </a:cubicBezTo>
                    <a:cubicBezTo>
                      <a:pt x="176811" y="8662"/>
                      <a:pt x="149589" y="21074"/>
                      <a:pt x="123705" y="36969"/>
                    </a:cubicBezTo>
                    <a:cubicBezTo>
                      <a:pt x="104605" y="29914"/>
                      <a:pt x="85505" y="21967"/>
                      <a:pt x="66137" y="15716"/>
                    </a:cubicBezTo>
                    <a:cubicBezTo>
                      <a:pt x="63370" y="17413"/>
                      <a:pt x="60514" y="19467"/>
                      <a:pt x="57926" y="21521"/>
                    </a:cubicBezTo>
                    <a:cubicBezTo>
                      <a:pt x="76758" y="30093"/>
                      <a:pt x="98000" y="35808"/>
                      <a:pt x="118350" y="40184"/>
                    </a:cubicBezTo>
                    <a:cubicBezTo>
                      <a:pt x="69171" y="71438"/>
                      <a:pt x="25527" y="114121"/>
                      <a:pt x="0" y="16430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3" name="Google Shape;2223;p48"/>
              <p:cNvSpPr/>
              <p:nvPr/>
            </p:nvSpPr>
            <p:spPr>
              <a:xfrm>
                <a:off x="3083438" y="290232"/>
                <a:ext cx="215899" cy="262247"/>
              </a:xfrm>
              <a:custGeom>
                <a:avLst/>
                <a:gdLst/>
                <a:ahLst/>
                <a:cxnLst/>
                <a:rect l="l" t="t" r="r" b="b"/>
                <a:pathLst>
                  <a:path w="215899" h="262247" extrusionOk="0">
                    <a:moveTo>
                      <a:pt x="96746" y="170718"/>
                    </a:moveTo>
                    <a:cubicBezTo>
                      <a:pt x="99780" y="199204"/>
                      <a:pt x="94247" y="227779"/>
                      <a:pt x="86303" y="255729"/>
                    </a:cubicBezTo>
                    <a:cubicBezTo>
                      <a:pt x="88624" y="257961"/>
                      <a:pt x="91123" y="260015"/>
                      <a:pt x="93711" y="262247"/>
                    </a:cubicBezTo>
                    <a:cubicBezTo>
                      <a:pt x="103083" y="236441"/>
                      <a:pt x="108617" y="207955"/>
                      <a:pt x="108349" y="182148"/>
                    </a:cubicBezTo>
                    <a:cubicBezTo>
                      <a:pt x="139498" y="211795"/>
                      <a:pt x="175200" y="237155"/>
                      <a:pt x="212954" y="258318"/>
                    </a:cubicBezTo>
                    <a:cubicBezTo>
                      <a:pt x="214560" y="255282"/>
                      <a:pt x="215453" y="252246"/>
                      <a:pt x="215899" y="249032"/>
                    </a:cubicBezTo>
                    <a:cubicBezTo>
                      <a:pt x="176360" y="226261"/>
                      <a:pt x="139320" y="198311"/>
                      <a:pt x="107099" y="165718"/>
                    </a:cubicBezTo>
                    <a:cubicBezTo>
                      <a:pt x="106385" y="163842"/>
                      <a:pt x="105046" y="162681"/>
                      <a:pt x="103261" y="162324"/>
                    </a:cubicBezTo>
                    <a:cubicBezTo>
                      <a:pt x="103083" y="162056"/>
                      <a:pt x="102904" y="161878"/>
                      <a:pt x="102726" y="161699"/>
                    </a:cubicBezTo>
                    <a:cubicBezTo>
                      <a:pt x="131019" y="165360"/>
                      <a:pt x="161097" y="167950"/>
                      <a:pt x="190016" y="165628"/>
                    </a:cubicBezTo>
                    <a:cubicBezTo>
                      <a:pt x="188498" y="163307"/>
                      <a:pt x="186802" y="161253"/>
                      <a:pt x="185285" y="159110"/>
                    </a:cubicBezTo>
                    <a:cubicBezTo>
                      <a:pt x="155742" y="159288"/>
                      <a:pt x="126646" y="159467"/>
                      <a:pt x="96746" y="155448"/>
                    </a:cubicBezTo>
                    <a:cubicBezTo>
                      <a:pt x="82555" y="140268"/>
                      <a:pt x="69613" y="124284"/>
                      <a:pt x="57742" y="107496"/>
                    </a:cubicBezTo>
                    <a:cubicBezTo>
                      <a:pt x="85678" y="109818"/>
                      <a:pt x="113793" y="109550"/>
                      <a:pt x="141730" y="108121"/>
                    </a:cubicBezTo>
                    <a:cubicBezTo>
                      <a:pt x="140034" y="106157"/>
                      <a:pt x="138249" y="104192"/>
                      <a:pt x="136553" y="102227"/>
                    </a:cubicBezTo>
                    <a:cubicBezTo>
                      <a:pt x="108706" y="101602"/>
                      <a:pt x="80948" y="100709"/>
                      <a:pt x="53190" y="100977"/>
                    </a:cubicBezTo>
                    <a:cubicBezTo>
                      <a:pt x="32394" y="70438"/>
                      <a:pt x="15704" y="37130"/>
                      <a:pt x="4280" y="1411"/>
                    </a:cubicBezTo>
                    <a:cubicBezTo>
                      <a:pt x="3387" y="-1178"/>
                      <a:pt x="-630" y="72"/>
                      <a:pt x="85" y="2929"/>
                    </a:cubicBezTo>
                    <a:cubicBezTo>
                      <a:pt x="16061" y="68384"/>
                      <a:pt x="51048" y="124284"/>
                      <a:pt x="96746" y="17071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4" name="Google Shape;2224;p48"/>
              <p:cNvSpPr/>
              <p:nvPr/>
            </p:nvSpPr>
            <p:spPr>
              <a:xfrm>
                <a:off x="2851371" y="270384"/>
                <a:ext cx="212699" cy="161366"/>
              </a:xfrm>
              <a:custGeom>
                <a:avLst/>
                <a:gdLst/>
                <a:ahLst/>
                <a:cxnLst/>
                <a:rect l="l" t="t" r="r" b="b"/>
                <a:pathLst>
                  <a:path w="212699" h="161366" extrusionOk="0">
                    <a:moveTo>
                      <a:pt x="93" y="161366"/>
                    </a:moveTo>
                    <a:cubicBezTo>
                      <a:pt x="21960" y="133774"/>
                      <a:pt x="45880" y="111003"/>
                      <a:pt x="81403" y="90375"/>
                    </a:cubicBezTo>
                    <a:cubicBezTo>
                      <a:pt x="86133" y="87607"/>
                      <a:pt x="91042" y="84839"/>
                      <a:pt x="95773" y="81892"/>
                    </a:cubicBezTo>
                    <a:cubicBezTo>
                      <a:pt x="96040" y="81713"/>
                      <a:pt x="96397" y="81535"/>
                      <a:pt x="96844" y="81356"/>
                    </a:cubicBezTo>
                    <a:cubicBezTo>
                      <a:pt x="136918" y="57246"/>
                      <a:pt x="176368" y="30636"/>
                      <a:pt x="212426" y="989"/>
                    </a:cubicBezTo>
                    <a:cubicBezTo>
                      <a:pt x="213051" y="453"/>
                      <a:pt x="212516" y="-261"/>
                      <a:pt x="211712" y="96"/>
                    </a:cubicBezTo>
                    <a:cubicBezTo>
                      <a:pt x="186454" y="13848"/>
                      <a:pt x="161195" y="29296"/>
                      <a:pt x="136115" y="45638"/>
                    </a:cubicBezTo>
                    <a:cubicBezTo>
                      <a:pt x="121924" y="41976"/>
                      <a:pt x="107286" y="39297"/>
                      <a:pt x="92916" y="36708"/>
                    </a:cubicBezTo>
                    <a:cubicBezTo>
                      <a:pt x="80064" y="34386"/>
                      <a:pt x="66854" y="34118"/>
                      <a:pt x="54091" y="33047"/>
                    </a:cubicBezTo>
                    <a:cubicBezTo>
                      <a:pt x="53913" y="33047"/>
                      <a:pt x="53913" y="33047"/>
                      <a:pt x="53913" y="33047"/>
                    </a:cubicBezTo>
                    <a:cubicBezTo>
                      <a:pt x="52842" y="34029"/>
                      <a:pt x="51949" y="34922"/>
                      <a:pt x="51057" y="35904"/>
                    </a:cubicBezTo>
                    <a:cubicBezTo>
                      <a:pt x="66676" y="40101"/>
                      <a:pt x="81938" y="45459"/>
                      <a:pt x="98093" y="48406"/>
                    </a:cubicBezTo>
                    <a:cubicBezTo>
                      <a:pt x="106483" y="50013"/>
                      <a:pt x="115587" y="52513"/>
                      <a:pt x="124423" y="53138"/>
                    </a:cubicBezTo>
                    <a:cubicBezTo>
                      <a:pt x="105858" y="65283"/>
                      <a:pt x="87829" y="78052"/>
                      <a:pt x="70157" y="90911"/>
                    </a:cubicBezTo>
                    <a:cubicBezTo>
                      <a:pt x="52574" y="89036"/>
                      <a:pt x="35169" y="86446"/>
                      <a:pt x="17587" y="84392"/>
                    </a:cubicBezTo>
                    <a:cubicBezTo>
                      <a:pt x="16872" y="85821"/>
                      <a:pt x="16158" y="87428"/>
                      <a:pt x="15623" y="88857"/>
                    </a:cubicBezTo>
                    <a:cubicBezTo>
                      <a:pt x="33206" y="91268"/>
                      <a:pt x="51146" y="91893"/>
                      <a:pt x="68461" y="92072"/>
                    </a:cubicBezTo>
                    <a:cubicBezTo>
                      <a:pt x="59536" y="98501"/>
                      <a:pt x="50432" y="105109"/>
                      <a:pt x="41863" y="111717"/>
                    </a:cubicBezTo>
                    <a:cubicBezTo>
                      <a:pt x="27226" y="122701"/>
                      <a:pt x="13035" y="134934"/>
                      <a:pt x="271" y="148686"/>
                    </a:cubicBezTo>
                    <a:cubicBezTo>
                      <a:pt x="4" y="153062"/>
                      <a:pt x="-86" y="157259"/>
                      <a:pt x="93" y="16136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5" name="Google Shape;2225;p48"/>
              <p:cNvSpPr/>
              <p:nvPr/>
            </p:nvSpPr>
            <p:spPr>
              <a:xfrm>
                <a:off x="2938322" y="351718"/>
                <a:ext cx="17657" cy="133966"/>
              </a:xfrm>
              <a:custGeom>
                <a:avLst/>
                <a:gdLst/>
                <a:ahLst/>
                <a:cxnLst/>
                <a:rect l="l" t="t" r="r" b="b"/>
                <a:pathLst>
                  <a:path w="17657" h="133966" extrusionOk="0">
                    <a:moveTo>
                      <a:pt x="12570" y="133967"/>
                    </a:moveTo>
                    <a:cubicBezTo>
                      <a:pt x="14266" y="133431"/>
                      <a:pt x="15961" y="132806"/>
                      <a:pt x="17657" y="132092"/>
                    </a:cubicBezTo>
                    <a:cubicBezTo>
                      <a:pt x="15872" y="88247"/>
                      <a:pt x="12748" y="44581"/>
                      <a:pt x="10785" y="736"/>
                    </a:cubicBezTo>
                    <a:cubicBezTo>
                      <a:pt x="10785" y="111"/>
                      <a:pt x="10428" y="-68"/>
                      <a:pt x="9981" y="22"/>
                    </a:cubicBezTo>
                    <a:cubicBezTo>
                      <a:pt x="9535" y="200"/>
                      <a:pt x="9178" y="379"/>
                      <a:pt x="8910" y="557"/>
                    </a:cubicBezTo>
                    <a:cubicBezTo>
                      <a:pt x="-3853" y="42795"/>
                      <a:pt x="-3139" y="92444"/>
                      <a:pt x="12570" y="13396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6" name="Google Shape;2226;p48"/>
              <p:cNvSpPr/>
              <p:nvPr/>
            </p:nvSpPr>
            <p:spPr>
              <a:xfrm>
                <a:off x="2859586" y="636601"/>
                <a:ext cx="158403" cy="268154"/>
              </a:xfrm>
              <a:custGeom>
                <a:avLst/>
                <a:gdLst/>
                <a:ahLst/>
                <a:cxnLst/>
                <a:rect l="l" t="t" r="r" b="b"/>
                <a:pathLst>
                  <a:path w="158403" h="268154" extrusionOk="0">
                    <a:moveTo>
                      <a:pt x="56140" y="139388"/>
                    </a:moveTo>
                    <a:cubicBezTo>
                      <a:pt x="36951" y="178500"/>
                      <a:pt x="23117" y="219845"/>
                      <a:pt x="16244" y="263154"/>
                    </a:cubicBezTo>
                    <a:cubicBezTo>
                      <a:pt x="16244" y="263154"/>
                      <a:pt x="16244" y="263154"/>
                      <a:pt x="16244" y="263332"/>
                    </a:cubicBezTo>
                    <a:cubicBezTo>
                      <a:pt x="21867" y="265833"/>
                      <a:pt x="28293" y="267440"/>
                      <a:pt x="34719" y="268154"/>
                    </a:cubicBezTo>
                    <a:cubicBezTo>
                      <a:pt x="42841" y="234221"/>
                      <a:pt x="52481" y="201271"/>
                      <a:pt x="64262" y="169392"/>
                    </a:cubicBezTo>
                    <a:cubicBezTo>
                      <a:pt x="68814" y="184215"/>
                      <a:pt x="77382" y="197342"/>
                      <a:pt x="88985" y="209308"/>
                    </a:cubicBezTo>
                    <a:cubicBezTo>
                      <a:pt x="97464" y="218148"/>
                      <a:pt x="106747" y="226988"/>
                      <a:pt x="116475" y="235204"/>
                    </a:cubicBezTo>
                    <a:cubicBezTo>
                      <a:pt x="119242" y="231721"/>
                      <a:pt x="122098" y="228149"/>
                      <a:pt x="124687" y="224220"/>
                    </a:cubicBezTo>
                    <a:cubicBezTo>
                      <a:pt x="118171" y="219220"/>
                      <a:pt x="111567" y="213773"/>
                      <a:pt x="105408" y="207879"/>
                    </a:cubicBezTo>
                    <a:cubicBezTo>
                      <a:pt x="88985" y="192252"/>
                      <a:pt x="80060" y="174928"/>
                      <a:pt x="69082" y="156623"/>
                    </a:cubicBezTo>
                    <a:cubicBezTo>
                      <a:pt x="76311" y="138495"/>
                      <a:pt x="84166" y="120725"/>
                      <a:pt x="93002" y="103402"/>
                    </a:cubicBezTo>
                    <a:cubicBezTo>
                      <a:pt x="103266" y="131977"/>
                      <a:pt x="124776" y="157248"/>
                      <a:pt x="150749" y="173410"/>
                    </a:cubicBezTo>
                    <a:cubicBezTo>
                      <a:pt x="152266" y="169749"/>
                      <a:pt x="153783" y="165820"/>
                      <a:pt x="155211" y="161980"/>
                    </a:cubicBezTo>
                    <a:cubicBezTo>
                      <a:pt x="132809" y="143049"/>
                      <a:pt x="113798" y="122333"/>
                      <a:pt x="95412" y="98669"/>
                    </a:cubicBezTo>
                    <a:cubicBezTo>
                      <a:pt x="112370" y="65718"/>
                      <a:pt x="132898" y="34197"/>
                      <a:pt x="157710" y="4282"/>
                    </a:cubicBezTo>
                    <a:cubicBezTo>
                      <a:pt x="159942" y="1692"/>
                      <a:pt x="156282" y="-1612"/>
                      <a:pt x="153873" y="889"/>
                    </a:cubicBezTo>
                    <a:cubicBezTo>
                      <a:pt x="116475" y="40447"/>
                      <a:pt x="83719" y="85006"/>
                      <a:pt x="59086" y="133316"/>
                    </a:cubicBezTo>
                    <a:cubicBezTo>
                      <a:pt x="41860" y="131887"/>
                      <a:pt x="24098" y="131709"/>
                      <a:pt x="6337" y="131709"/>
                    </a:cubicBezTo>
                    <a:cubicBezTo>
                      <a:pt x="4195" y="135102"/>
                      <a:pt x="1963" y="138852"/>
                      <a:pt x="0" y="142871"/>
                    </a:cubicBezTo>
                    <a:cubicBezTo>
                      <a:pt x="19189" y="143674"/>
                      <a:pt x="38289" y="142692"/>
                      <a:pt x="56140" y="13938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7" name="Google Shape;2227;p48"/>
              <p:cNvSpPr/>
              <p:nvPr/>
            </p:nvSpPr>
            <p:spPr>
              <a:xfrm>
                <a:off x="3050149" y="623080"/>
                <a:ext cx="282389" cy="235151"/>
              </a:xfrm>
              <a:custGeom>
                <a:avLst/>
                <a:gdLst/>
                <a:ahLst/>
                <a:cxnLst/>
                <a:rect l="l" t="t" r="r" b="b"/>
                <a:pathLst>
                  <a:path w="282389" h="235151" extrusionOk="0">
                    <a:moveTo>
                      <a:pt x="128071" y="130138"/>
                    </a:moveTo>
                    <a:cubicBezTo>
                      <a:pt x="121912" y="146837"/>
                      <a:pt x="117093" y="163446"/>
                      <a:pt x="113790" y="180948"/>
                    </a:cubicBezTo>
                    <a:cubicBezTo>
                      <a:pt x="112273" y="188449"/>
                      <a:pt x="110667" y="196218"/>
                      <a:pt x="109685" y="203987"/>
                    </a:cubicBezTo>
                    <a:cubicBezTo>
                      <a:pt x="110845" y="205326"/>
                      <a:pt x="112362" y="206487"/>
                      <a:pt x="113612" y="207737"/>
                    </a:cubicBezTo>
                    <a:cubicBezTo>
                      <a:pt x="115575" y="209344"/>
                      <a:pt x="117539" y="211130"/>
                      <a:pt x="119860" y="213095"/>
                    </a:cubicBezTo>
                    <a:cubicBezTo>
                      <a:pt x="121555" y="203272"/>
                      <a:pt x="121912" y="192825"/>
                      <a:pt x="123340" y="183181"/>
                    </a:cubicBezTo>
                    <a:cubicBezTo>
                      <a:pt x="125750" y="166214"/>
                      <a:pt x="128517" y="149426"/>
                      <a:pt x="131105" y="132549"/>
                    </a:cubicBezTo>
                    <a:cubicBezTo>
                      <a:pt x="134676" y="135496"/>
                      <a:pt x="138514" y="138443"/>
                      <a:pt x="142084" y="141300"/>
                    </a:cubicBezTo>
                    <a:cubicBezTo>
                      <a:pt x="185193" y="175501"/>
                      <a:pt x="230623" y="207112"/>
                      <a:pt x="278106" y="235151"/>
                    </a:cubicBezTo>
                    <a:cubicBezTo>
                      <a:pt x="280426" y="230776"/>
                      <a:pt x="281854" y="226132"/>
                      <a:pt x="282390" y="221221"/>
                    </a:cubicBezTo>
                    <a:cubicBezTo>
                      <a:pt x="242404" y="196575"/>
                      <a:pt x="202687" y="170143"/>
                      <a:pt x="164397" y="142104"/>
                    </a:cubicBezTo>
                    <a:cubicBezTo>
                      <a:pt x="187424" y="134603"/>
                      <a:pt x="210630" y="127370"/>
                      <a:pt x="234014" y="120673"/>
                    </a:cubicBezTo>
                    <a:cubicBezTo>
                      <a:pt x="233836" y="120405"/>
                      <a:pt x="233479" y="120048"/>
                      <a:pt x="233390" y="119958"/>
                    </a:cubicBezTo>
                    <a:cubicBezTo>
                      <a:pt x="208667" y="125941"/>
                      <a:pt x="184033" y="132460"/>
                      <a:pt x="159399" y="138443"/>
                    </a:cubicBezTo>
                    <a:cubicBezTo>
                      <a:pt x="142709" y="126120"/>
                      <a:pt x="126464" y="113261"/>
                      <a:pt x="110220" y="100224"/>
                    </a:cubicBezTo>
                    <a:cubicBezTo>
                      <a:pt x="125750" y="94062"/>
                      <a:pt x="141370" y="88169"/>
                      <a:pt x="157257" y="83257"/>
                    </a:cubicBezTo>
                    <a:cubicBezTo>
                      <a:pt x="164397" y="81114"/>
                      <a:pt x="171627" y="79239"/>
                      <a:pt x="178767" y="77096"/>
                    </a:cubicBezTo>
                    <a:cubicBezTo>
                      <a:pt x="174839" y="74595"/>
                      <a:pt x="171269" y="72095"/>
                      <a:pt x="167342" y="69863"/>
                    </a:cubicBezTo>
                    <a:cubicBezTo>
                      <a:pt x="145297" y="75399"/>
                      <a:pt x="122894" y="85400"/>
                      <a:pt x="103616" y="93348"/>
                    </a:cubicBezTo>
                    <a:cubicBezTo>
                      <a:pt x="103348" y="93526"/>
                      <a:pt x="102991" y="93705"/>
                      <a:pt x="102723" y="94062"/>
                    </a:cubicBezTo>
                    <a:cubicBezTo>
                      <a:pt x="66932" y="64594"/>
                      <a:pt x="32570" y="33519"/>
                      <a:pt x="1242" y="211"/>
                    </a:cubicBezTo>
                    <a:cubicBezTo>
                      <a:pt x="617" y="-414"/>
                      <a:pt x="-275" y="479"/>
                      <a:pt x="82" y="1193"/>
                    </a:cubicBezTo>
                    <a:cubicBezTo>
                      <a:pt x="30071" y="51289"/>
                      <a:pt x="81659" y="93259"/>
                      <a:pt x="128071" y="13013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8" name="Google Shape;2228;p48"/>
              <p:cNvSpPr/>
              <p:nvPr/>
            </p:nvSpPr>
            <p:spPr>
              <a:xfrm>
                <a:off x="3113422" y="966727"/>
                <a:ext cx="309530" cy="230296"/>
              </a:xfrm>
              <a:custGeom>
                <a:avLst/>
                <a:gdLst/>
                <a:ahLst/>
                <a:cxnLst/>
                <a:rect l="l" t="t" r="r" b="b"/>
                <a:pathLst>
                  <a:path w="309530" h="230296" extrusionOk="0">
                    <a:moveTo>
                      <a:pt x="101749" y="102156"/>
                    </a:moveTo>
                    <a:cubicBezTo>
                      <a:pt x="100499" y="119569"/>
                      <a:pt x="101660" y="138857"/>
                      <a:pt x="104784" y="156895"/>
                    </a:cubicBezTo>
                    <a:cubicBezTo>
                      <a:pt x="109425" y="161092"/>
                      <a:pt x="114155" y="165021"/>
                      <a:pt x="118975" y="168860"/>
                    </a:cubicBezTo>
                    <a:cubicBezTo>
                      <a:pt x="119510" y="148858"/>
                      <a:pt x="116119" y="126980"/>
                      <a:pt x="109157" y="108317"/>
                    </a:cubicBezTo>
                    <a:cubicBezTo>
                      <a:pt x="128525" y="124480"/>
                      <a:pt x="148518" y="139928"/>
                      <a:pt x="169135" y="154573"/>
                    </a:cubicBezTo>
                    <a:cubicBezTo>
                      <a:pt x="168332" y="172075"/>
                      <a:pt x="170385" y="191185"/>
                      <a:pt x="175740" y="208062"/>
                    </a:cubicBezTo>
                    <a:cubicBezTo>
                      <a:pt x="180738" y="210919"/>
                      <a:pt x="185915" y="213687"/>
                      <a:pt x="191270" y="216098"/>
                    </a:cubicBezTo>
                    <a:cubicBezTo>
                      <a:pt x="187968" y="197882"/>
                      <a:pt x="182880" y="178594"/>
                      <a:pt x="177168" y="160199"/>
                    </a:cubicBezTo>
                    <a:cubicBezTo>
                      <a:pt x="215993" y="186988"/>
                      <a:pt x="256693" y="210651"/>
                      <a:pt x="298731" y="230297"/>
                    </a:cubicBezTo>
                    <a:cubicBezTo>
                      <a:pt x="303461" y="227261"/>
                      <a:pt x="307121" y="222796"/>
                      <a:pt x="309531" y="216813"/>
                    </a:cubicBezTo>
                    <a:cubicBezTo>
                      <a:pt x="253122" y="188149"/>
                      <a:pt x="197964" y="155198"/>
                      <a:pt x="145572" y="118586"/>
                    </a:cubicBezTo>
                    <a:cubicBezTo>
                      <a:pt x="173062" y="115550"/>
                      <a:pt x="200731" y="108585"/>
                      <a:pt x="227775" y="100280"/>
                    </a:cubicBezTo>
                    <a:cubicBezTo>
                      <a:pt x="224115" y="97155"/>
                      <a:pt x="220545" y="93851"/>
                      <a:pt x="216886" y="90815"/>
                    </a:cubicBezTo>
                    <a:cubicBezTo>
                      <a:pt x="189842" y="96351"/>
                      <a:pt x="163334" y="103584"/>
                      <a:pt x="138521" y="113943"/>
                    </a:cubicBezTo>
                    <a:cubicBezTo>
                      <a:pt x="124151" y="103674"/>
                      <a:pt x="110049" y="93047"/>
                      <a:pt x="96304" y="82510"/>
                    </a:cubicBezTo>
                    <a:cubicBezTo>
                      <a:pt x="112727" y="78671"/>
                      <a:pt x="129239" y="75456"/>
                      <a:pt x="145661" y="70634"/>
                    </a:cubicBezTo>
                    <a:cubicBezTo>
                      <a:pt x="156818" y="67330"/>
                      <a:pt x="167439" y="63044"/>
                      <a:pt x="178418" y="59472"/>
                    </a:cubicBezTo>
                    <a:cubicBezTo>
                      <a:pt x="176097" y="57686"/>
                      <a:pt x="173866" y="55811"/>
                      <a:pt x="171545" y="54203"/>
                    </a:cubicBezTo>
                    <a:cubicBezTo>
                      <a:pt x="166101" y="55721"/>
                      <a:pt x="160745" y="57775"/>
                      <a:pt x="155122" y="59472"/>
                    </a:cubicBezTo>
                    <a:cubicBezTo>
                      <a:pt x="133791" y="66258"/>
                      <a:pt x="112459" y="73313"/>
                      <a:pt x="90325" y="77778"/>
                    </a:cubicBezTo>
                    <a:cubicBezTo>
                      <a:pt x="58818" y="53132"/>
                      <a:pt x="28561" y="27236"/>
                      <a:pt x="536" y="0"/>
                    </a:cubicBezTo>
                    <a:cubicBezTo>
                      <a:pt x="268" y="357"/>
                      <a:pt x="89" y="804"/>
                      <a:pt x="0" y="1250"/>
                    </a:cubicBezTo>
                    <a:cubicBezTo>
                      <a:pt x="30614" y="36790"/>
                      <a:pt x="64798" y="70723"/>
                      <a:pt x="101749" y="10215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9" name="Google Shape;2229;p48"/>
              <p:cNvSpPr/>
              <p:nvPr/>
            </p:nvSpPr>
            <p:spPr>
              <a:xfrm>
                <a:off x="3055331" y="1039615"/>
                <a:ext cx="81700" cy="304481"/>
              </a:xfrm>
              <a:custGeom>
                <a:avLst/>
                <a:gdLst/>
                <a:ahLst/>
                <a:cxnLst/>
                <a:rect l="l" t="t" r="r" b="b"/>
                <a:pathLst>
                  <a:path w="81700" h="304481" extrusionOk="0">
                    <a:moveTo>
                      <a:pt x="4628" y="195539"/>
                    </a:moveTo>
                    <a:cubicBezTo>
                      <a:pt x="24532" y="191700"/>
                      <a:pt x="44435" y="186520"/>
                      <a:pt x="61572" y="175716"/>
                    </a:cubicBezTo>
                    <a:cubicBezTo>
                      <a:pt x="59073" y="188306"/>
                      <a:pt x="56306" y="200897"/>
                      <a:pt x="52825" y="213309"/>
                    </a:cubicBezTo>
                    <a:cubicBezTo>
                      <a:pt x="37295" y="219917"/>
                      <a:pt x="21408" y="226168"/>
                      <a:pt x="5343" y="231347"/>
                    </a:cubicBezTo>
                    <a:cubicBezTo>
                      <a:pt x="3914" y="231705"/>
                      <a:pt x="4718" y="233758"/>
                      <a:pt x="6056" y="233491"/>
                    </a:cubicBezTo>
                    <a:cubicBezTo>
                      <a:pt x="21586" y="229651"/>
                      <a:pt x="36402" y="224472"/>
                      <a:pt x="51219" y="218667"/>
                    </a:cubicBezTo>
                    <a:cubicBezTo>
                      <a:pt x="43543" y="245367"/>
                      <a:pt x="33725" y="271978"/>
                      <a:pt x="20783" y="298499"/>
                    </a:cubicBezTo>
                    <a:cubicBezTo>
                      <a:pt x="23104" y="300910"/>
                      <a:pt x="25871" y="302606"/>
                      <a:pt x="28905" y="304035"/>
                    </a:cubicBezTo>
                    <a:cubicBezTo>
                      <a:pt x="29351" y="304124"/>
                      <a:pt x="29708" y="304482"/>
                      <a:pt x="30155" y="304482"/>
                    </a:cubicBezTo>
                    <a:cubicBezTo>
                      <a:pt x="88348" y="215006"/>
                      <a:pt x="83885" y="103206"/>
                      <a:pt x="79155" y="694"/>
                    </a:cubicBezTo>
                    <a:cubicBezTo>
                      <a:pt x="79066" y="-289"/>
                      <a:pt x="77727" y="-199"/>
                      <a:pt x="77548" y="783"/>
                    </a:cubicBezTo>
                    <a:cubicBezTo>
                      <a:pt x="76209" y="58915"/>
                      <a:pt x="73086" y="114279"/>
                      <a:pt x="62911" y="168393"/>
                    </a:cubicBezTo>
                    <a:cubicBezTo>
                      <a:pt x="42115" y="173126"/>
                      <a:pt x="22301" y="181877"/>
                      <a:pt x="2397" y="188842"/>
                    </a:cubicBezTo>
                    <a:cubicBezTo>
                      <a:pt x="969" y="189199"/>
                      <a:pt x="255" y="190092"/>
                      <a:pt x="166" y="190985"/>
                    </a:cubicBezTo>
                    <a:cubicBezTo>
                      <a:pt x="76" y="191432"/>
                      <a:pt x="-102" y="191967"/>
                      <a:pt x="76" y="192414"/>
                    </a:cubicBezTo>
                    <a:cubicBezTo>
                      <a:pt x="433" y="194289"/>
                      <a:pt x="2308" y="195986"/>
                      <a:pt x="4628" y="195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4598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30" name="Google Shape;2230;p48"/>
            <p:cNvSpPr/>
            <p:nvPr/>
          </p:nvSpPr>
          <p:spPr>
            <a:xfrm>
              <a:off x="3016831" y="-543246"/>
              <a:ext cx="597671" cy="2160983"/>
            </a:xfrm>
            <a:custGeom>
              <a:avLst/>
              <a:gdLst/>
              <a:ahLst/>
              <a:cxnLst/>
              <a:rect l="l" t="t" r="r" b="b"/>
              <a:pathLst>
                <a:path w="597671" h="2160983" extrusionOk="0">
                  <a:moveTo>
                    <a:pt x="126759" y="570303"/>
                  </a:moveTo>
                  <a:cubicBezTo>
                    <a:pt x="210568" y="362777"/>
                    <a:pt x="311245" y="150429"/>
                    <a:pt x="478774" y="2911"/>
                  </a:cubicBezTo>
                  <a:cubicBezTo>
                    <a:pt x="483415" y="-1197"/>
                    <a:pt x="490466" y="-929"/>
                    <a:pt x="494839" y="3536"/>
                  </a:cubicBezTo>
                  <a:cubicBezTo>
                    <a:pt x="499034" y="7822"/>
                    <a:pt x="499034" y="14430"/>
                    <a:pt x="494929" y="18806"/>
                  </a:cubicBezTo>
                  <a:cubicBezTo>
                    <a:pt x="373276" y="149268"/>
                    <a:pt x="278133" y="308485"/>
                    <a:pt x="186648" y="534942"/>
                  </a:cubicBezTo>
                  <a:cubicBezTo>
                    <a:pt x="85434" y="785419"/>
                    <a:pt x="42504" y="990445"/>
                    <a:pt x="51697" y="1180112"/>
                  </a:cubicBezTo>
                  <a:cubicBezTo>
                    <a:pt x="69547" y="1548818"/>
                    <a:pt x="269207" y="1897165"/>
                    <a:pt x="585699" y="2111835"/>
                  </a:cubicBezTo>
                  <a:cubicBezTo>
                    <a:pt x="599623" y="2121301"/>
                    <a:pt x="600426" y="2138624"/>
                    <a:pt x="593107" y="2149965"/>
                  </a:cubicBezTo>
                  <a:cubicBezTo>
                    <a:pt x="588734" y="2156841"/>
                    <a:pt x="582129" y="2160591"/>
                    <a:pt x="574989" y="2160949"/>
                  </a:cubicBezTo>
                  <a:cubicBezTo>
                    <a:pt x="570258" y="2161216"/>
                    <a:pt x="565350" y="2159966"/>
                    <a:pt x="560619" y="2157020"/>
                  </a:cubicBezTo>
                  <a:cubicBezTo>
                    <a:pt x="237879" y="1958870"/>
                    <a:pt x="23761" y="1594538"/>
                    <a:pt x="1715" y="1206186"/>
                  </a:cubicBezTo>
                  <a:cubicBezTo>
                    <a:pt x="-9174" y="1013573"/>
                    <a:pt x="31704" y="805511"/>
                    <a:pt x="126759" y="57030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459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Book Lovers by Slidesgo">
  <a:themeElements>
    <a:clrScheme name="Simple Light">
      <a:dk1>
        <a:srgbClr val="24598B"/>
      </a:dk1>
      <a:lt1>
        <a:srgbClr val="FFFFFF"/>
      </a:lt1>
      <a:dk2>
        <a:srgbClr val="FFDEC4"/>
      </a:dk2>
      <a:lt2>
        <a:srgbClr val="EDB091"/>
      </a:lt2>
      <a:accent1>
        <a:srgbClr val="FFBB98"/>
      </a:accent1>
      <a:accent2>
        <a:srgbClr val="91E0D2"/>
      </a:accent2>
      <a:accent3>
        <a:srgbClr val="1F86AC"/>
      </a:accent3>
      <a:accent4>
        <a:srgbClr val="FCCEAE"/>
      </a:accent4>
      <a:accent5>
        <a:srgbClr val="4E5F97"/>
      </a:accent5>
      <a:accent6>
        <a:srgbClr val="253B6E"/>
      </a:accent6>
      <a:hlink>
        <a:srgbClr val="24598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219</Words>
  <Application>Microsoft Office PowerPoint</Application>
  <PresentationFormat>On-screen Show (16:9)</PresentationFormat>
  <Paragraphs>61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Candara</vt:lpstr>
      <vt:lpstr>Calibri</vt:lpstr>
      <vt:lpstr>Barlow</vt:lpstr>
      <vt:lpstr>Overpass ExtraBold</vt:lpstr>
      <vt:lpstr>Arial</vt:lpstr>
      <vt:lpstr>Barlow Condensed SemiBold</vt:lpstr>
      <vt:lpstr>Book Lovers by Slidesgo</vt:lpstr>
      <vt:lpstr>GIỚI THIỆU CHƯƠNG TRÌNH</vt:lpstr>
      <vt:lpstr>KIỂM TRA ĐÁNH GIÁ</vt:lpstr>
      <vt:lpstr>1. Kiểm tra đánh giá mỗi HK</vt:lpstr>
      <vt:lpstr>GIỚI THIỆU CHƯƠNG TRÌNH Đ&amp;D 9</vt:lpstr>
      <vt:lpstr>Giới thiệu chương trình</vt:lpstr>
      <vt:lpstr>Giới thiệu chương trình Đ&amp;D 9</vt:lpstr>
      <vt:lpstr>PowerPoint Presentation</vt:lpstr>
      <vt:lpstr>Dặn dò tuần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GIỚI THIỆU CHƯƠNG TRÌNH, YÊU CẦU, QUI ĐỊNH</dc:title>
  <cp:lastModifiedBy>Minh Ngoc Nguyen</cp:lastModifiedBy>
  <cp:revision>23</cp:revision>
  <dcterms:modified xsi:type="dcterms:W3CDTF">2021-08-17T03:51:20Z</dcterms:modified>
</cp:coreProperties>
</file>